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C7D0"/>
    <a:srgbClr val="CEEB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06"/>
    <p:restoredTop sz="94646"/>
  </p:normalViewPr>
  <p:slideViewPr>
    <p:cSldViewPr snapToGrid="0" snapToObjects="1">
      <p:cViewPr varScale="1">
        <p:scale>
          <a:sx n="80" d="100"/>
          <a:sy n="80" d="100"/>
        </p:scale>
        <p:origin x="53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94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24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02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747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950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343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0139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5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471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622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83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594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703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130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972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53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2323C-306C-214D-A888-6E9687F7FEC9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919C06-6068-694B-ACA8-B0BFC6230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2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>
            <a:extLst>
              <a:ext uri="{FF2B5EF4-FFF2-40B4-BE49-F238E27FC236}">
                <a16:creationId xmlns:a16="http://schemas.microsoft.com/office/drawing/2014/main" xmlns="" id="{6A7EC94C-1A5A-5942-B9B4-BDF90EC06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0629" y="2326760"/>
            <a:ext cx="6801321" cy="173736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s-CL" sz="3800" b="1" dirty="0"/>
              <a:t>Ley 20.720 Reorganización y Liquidación de Empresas y Personas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xmlns="" id="{42AEE738-C7A6-7649-9E19-81D4035244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77" y="176945"/>
            <a:ext cx="2652941" cy="10282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0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F6675E-731A-0446-9622-A75437B11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4000" dirty="0"/>
              <a:t>Una Nueva Mirada al Problema de La Insolvencia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39BABF4-1912-3347-BD73-2E72AA0B2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Caminos de la Ley</a:t>
            </a:r>
          </a:p>
          <a:p>
            <a:pPr lvl="1"/>
            <a:endParaRPr lang="es-CL" dirty="0"/>
          </a:p>
          <a:p>
            <a:pPr lvl="1"/>
            <a:r>
              <a:rPr lang="es-CL" sz="1800" dirty="0"/>
              <a:t>Procedimiento de Reorganización.</a:t>
            </a:r>
          </a:p>
          <a:p>
            <a:pPr lvl="1"/>
            <a:r>
              <a:rPr lang="es-CL" sz="1800" dirty="0"/>
              <a:t>Procedimiento Concursal de Liquidación.</a:t>
            </a:r>
          </a:p>
        </p:txBody>
      </p:sp>
    </p:spTree>
    <p:extLst>
      <p:ext uri="{BB962C8B-B14F-4D97-AF65-F5344CB8AC3E}">
        <p14:creationId xmlns:p14="http://schemas.microsoft.com/office/powerpoint/2010/main" val="261772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6629E5-36EC-ED45-BDB3-4909D370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Del Procedimiento Concursal de Reorganización.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3381571B-301C-2A41-A6A8-E46DD054BE25}"/>
              </a:ext>
            </a:extLst>
          </p:cNvPr>
          <p:cNvSpPr txBox="1">
            <a:spLocks/>
          </p:cNvSpPr>
          <p:nvPr/>
        </p:nvSpPr>
        <p:spPr>
          <a:xfrm>
            <a:off x="2741612" y="2286000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s-CL" dirty="0"/>
              <a:t>Algunos Aspectos Relevantes:</a:t>
            </a:r>
          </a:p>
          <a:p>
            <a:pPr lvl="1"/>
            <a:endParaRPr lang="es-CL" dirty="0"/>
          </a:p>
          <a:p>
            <a:pPr lvl="1"/>
            <a:r>
              <a:rPr lang="es-CL" sz="1800" dirty="0"/>
              <a:t>Objeto y efectos.</a:t>
            </a:r>
          </a:p>
          <a:p>
            <a:pPr lvl="1"/>
            <a:r>
              <a:rPr lang="es-CL" sz="1800" dirty="0"/>
              <a:t>El Veedor.</a:t>
            </a:r>
          </a:p>
          <a:p>
            <a:pPr lvl="1"/>
            <a:r>
              <a:rPr lang="es-CL" sz="1800" dirty="0"/>
              <a:t>La Protección Financiera Concursal.</a:t>
            </a:r>
          </a:p>
        </p:txBody>
      </p:sp>
    </p:spTree>
    <p:extLst>
      <p:ext uri="{BB962C8B-B14F-4D97-AF65-F5344CB8AC3E}">
        <p14:creationId xmlns:p14="http://schemas.microsoft.com/office/powerpoint/2010/main" val="324800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B0CDB950-A5EF-0543-ACBD-F92857682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Del Procedimiento Concursal de Liquidación.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4CC9909E-698F-8F47-8636-4A1CA639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marL="457200" lvl="1" indent="0">
              <a:buNone/>
            </a:pPr>
            <a:endParaRPr lang="es-CL" dirty="0"/>
          </a:p>
          <a:p>
            <a:pPr lvl="1"/>
            <a:r>
              <a:rPr lang="es-CL" sz="1800" dirty="0"/>
              <a:t>Objeto</a:t>
            </a:r>
          </a:p>
          <a:p>
            <a:pPr lvl="1"/>
            <a:r>
              <a:rPr lang="es-CL" sz="1800" dirty="0"/>
              <a:t>Efectos.</a:t>
            </a:r>
          </a:p>
        </p:txBody>
      </p:sp>
    </p:spTree>
    <p:extLst>
      <p:ext uri="{BB962C8B-B14F-4D97-AF65-F5344CB8AC3E}">
        <p14:creationId xmlns:p14="http://schemas.microsoft.com/office/powerpoint/2010/main" val="220002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87D5A444-9403-4446-9ECB-443E7EC484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398" y="2615273"/>
            <a:ext cx="3733203" cy="1627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42129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57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Ley 20.720 Reorganización y Liquidación de Empresas y Personas</vt:lpstr>
      <vt:lpstr>Una Nueva Mirada al Problema de La Insolvencia</vt:lpstr>
      <vt:lpstr>Del Procedimiento Concursal de Reorganización.</vt:lpstr>
      <vt:lpstr>Del Procedimiento Concursal de Liquidación.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20.720 Reorganización y Liquidación de Empresas y Personas</dc:title>
  <dc:creator>segarcon7@gmail.com</dc:creator>
  <cp:lastModifiedBy>Francisco Fontaine</cp:lastModifiedBy>
  <cp:revision>16</cp:revision>
  <dcterms:created xsi:type="dcterms:W3CDTF">2020-04-24T17:24:07Z</dcterms:created>
  <dcterms:modified xsi:type="dcterms:W3CDTF">2020-04-29T13:23:54Z</dcterms:modified>
</cp:coreProperties>
</file>