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2" r:id="rId3"/>
    <p:sldId id="298" r:id="rId4"/>
    <p:sldId id="301" r:id="rId5"/>
    <p:sldId id="303" r:id="rId6"/>
    <p:sldId id="296" r:id="rId7"/>
    <p:sldId id="297" r:id="rId8"/>
    <p:sldId id="302" r:id="rId9"/>
    <p:sldId id="307" r:id="rId10"/>
    <p:sldId id="304" r:id="rId11"/>
    <p:sldId id="299" r:id="rId12"/>
    <p:sldId id="305" r:id="rId13"/>
    <p:sldId id="309" r:id="rId14"/>
    <p:sldId id="308" r:id="rId15"/>
    <p:sldId id="300" r:id="rId16"/>
    <p:sldId id="310" r:id="rId17"/>
    <p:sldId id="311" r:id="rId18"/>
    <p:sldId id="312" r:id="rId19"/>
    <p:sldId id="29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ente Tadeo Sáez Pinochet" initials="VTSP" lastIdx="1" clrIdx="0">
    <p:extLst>
      <p:ext uri="{19B8F6BF-5375-455C-9EA6-DF929625EA0E}">
        <p15:presenceInfo xmlns:p15="http://schemas.microsoft.com/office/powerpoint/2012/main" userId="3ef50385245ab2e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095C13-8F8B-44F1-BAEF-F5104AA996C3}" v="18" dt="2020-07-31T12:48:09.524"/>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ente Tadeo Sáez Pinochet" userId="3ef50385245ab2e1" providerId="LiveId" clId="{CF095C13-8F8B-44F1-BAEF-F5104AA996C3}"/>
    <pc:docChg chg="undo custSel addSld delSld modSld sldOrd">
      <pc:chgData name="Vicente Tadeo Sáez Pinochet" userId="3ef50385245ab2e1" providerId="LiveId" clId="{CF095C13-8F8B-44F1-BAEF-F5104AA996C3}" dt="2020-07-31T14:00:01.730" v="1090" actId="20577"/>
      <pc:docMkLst>
        <pc:docMk/>
      </pc:docMkLst>
      <pc:sldChg chg="addSp delSp modSp mod">
        <pc:chgData name="Vicente Tadeo Sáez Pinochet" userId="3ef50385245ab2e1" providerId="LiveId" clId="{CF095C13-8F8B-44F1-BAEF-F5104AA996C3}" dt="2020-07-31T14:00:01.730" v="1090" actId="20577"/>
        <pc:sldMkLst>
          <pc:docMk/>
          <pc:sldMk cId="1575894775" sldId="256"/>
        </pc:sldMkLst>
        <pc:spChg chg="mod">
          <ac:chgData name="Vicente Tadeo Sáez Pinochet" userId="3ef50385245ab2e1" providerId="LiveId" clId="{CF095C13-8F8B-44F1-BAEF-F5104AA996C3}" dt="2020-07-31T13:42:17.398" v="1084" actId="20577"/>
          <ac:spMkLst>
            <pc:docMk/>
            <pc:sldMk cId="1575894775" sldId="256"/>
            <ac:spMk id="2" creationId="{331C2ABF-3FD0-432F-8442-C95F7649FE25}"/>
          </ac:spMkLst>
        </pc:spChg>
        <pc:spChg chg="mod">
          <ac:chgData name="Vicente Tadeo Sáez Pinochet" userId="3ef50385245ab2e1" providerId="LiveId" clId="{CF095C13-8F8B-44F1-BAEF-F5104AA996C3}" dt="2020-07-31T14:00:01.730" v="1090" actId="20577"/>
          <ac:spMkLst>
            <pc:docMk/>
            <pc:sldMk cId="1575894775" sldId="256"/>
            <ac:spMk id="3" creationId="{BEF00AC4-A566-421C-97A1-EDD023D2813C}"/>
          </ac:spMkLst>
        </pc:spChg>
        <pc:spChg chg="add del mod">
          <ac:chgData name="Vicente Tadeo Sáez Pinochet" userId="3ef50385245ab2e1" providerId="LiveId" clId="{CF095C13-8F8B-44F1-BAEF-F5104AA996C3}" dt="2020-07-31T13:38:07.497" v="1035" actId="478"/>
          <ac:spMkLst>
            <pc:docMk/>
            <pc:sldMk cId="1575894775" sldId="256"/>
            <ac:spMk id="5" creationId="{358F88E3-7A5C-4AD6-A21A-1A8AFC72285E}"/>
          </ac:spMkLst>
        </pc:spChg>
        <pc:spChg chg="add del">
          <ac:chgData name="Vicente Tadeo Sáez Pinochet" userId="3ef50385245ab2e1" providerId="LiveId" clId="{CF095C13-8F8B-44F1-BAEF-F5104AA996C3}" dt="2020-07-31T12:48:07.623" v="975"/>
          <ac:spMkLst>
            <pc:docMk/>
            <pc:sldMk cId="1575894775" sldId="256"/>
            <ac:spMk id="6" creationId="{696CAA63-1ABE-42EB-8758-CFD6F982B34C}"/>
          </ac:spMkLst>
        </pc:spChg>
        <pc:spChg chg="add del">
          <ac:chgData name="Vicente Tadeo Sáez Pinochet" userId="3ef50385245ab2e1" providerId="LiveId" clId="{CF095C13-8F8B-44F1-BAEF-F5104AA996C3}" dt="2020-07-31T12:48:07.623" v="975"/>
          <ac:spMkLst>
            <pc:docMk/>
            <pc:sldMk cId="1575894775" sldId="256"/>
            <ac:spMk id="8" creationId="{7A9E84FC-116A-4273-9B20-7B14506BE2AF}"/>
          </ac:spMkLst>
        </pc:spChg>
        <pc:spChg chg="add mod">
          <ac:chgData name="Vicente Tadeo Sáez Pinochet" userId="3ef50385245ab2e1" providerId="LiveId" clId="{CF095C13-8F8B-44F1-BAEF-F5104AA996C3}" dt="2020-07-31T13:40:24.964" v="1061" actId="113"/>
          <ac:spMkLst>
            <pc:docMk/>
            <pc:sldMk cId="1575894775" sldId="256"/>
            <ac:spMk id="11" creationId="{D4F100F7-F2C6-4FF3-80A8-48276B641E8B}"/>
          </ac:spMkLst>
        </pc:spChg>
        <pc:picChg chg="add mod">
          <ac:chgData name="Vicente Tadeo Sáez Pinochet" userId="3ef50385245ab2e1" providerId="LiveId" clId="{CF095C13-8F8B-44F1-BAEF-F5104AA996C3}" dt="2020-07-31T13:42:18.800" v="1085" actId="1076"/>
          <ac:picMkLst>
            <pc:docMk/>
            <pc:sldMk cId="1575894775" sldId="256"/>
            <ac:picMk id="9" creationId="{E3ECE9E3-0C74-4273-A54F-7C938FA940A3}"/>
          </ac:picMkLst>
        </pc:picChg>
        <pc:cxnChg chg="add del">
          <ac:chgData name="Vicente Tadeo Sáez Pinochet" userId="3ef50385245ab2e1" providerId="LiveId" clId="{CF095C13-8F8B-44F1-BAEF-F5104AA996C3}" dt="2020-07-31T12:48:07.623" v="975"/>
          <ac:cxnSpMkLst>
            <pc:docMk/>
            <pc:sldMk cId="1575894775" sldId="256"/>
            <ac:cxnSpMk id="7" creationId="{334D01A6-79C8-4853-8A5E-3744ECF01BF2}"/>
          </ac:cxnSpMkLst>
        </pc:cxnChg>
      </pc:sldChg>
      <pc:sldChg chg="addSp delSp modSp mod">
        <pc:chgData name="Vicente Tadeo Sáez Pinochet" userId="3ef50385245ab2e1" providerId="LiveId" clId="{CF095C13-8F8B-44F1-BAEF-F5104AA996C3}" dt="2020-07-31T13:40:32.737" v="1062" actId="22"/>
        <pc:sldMkLst>
          <pc:docMk/>
          <pc:sldMk cId="2419262375" sldId="262"/>
        </pc:sldMkLst>
        <pc:spChg chg="add del mod">
          <ac:chgData name="Vicente Tadeo Sáez Pinochet" userId="3ef50385245ab2e1" providerId="LiveId" clId="{CF095C13-8F8B-44F1-BAEF-F5104AA996C3}" dt="2020-07-31T13:38:19.179" v="1038" actId="478"/>
          <ac:spMkLst>
            <pc:docMk/>
            <pc:sldMk cId="2419262375" sldId="262"/>
            <ac:spMk id="2" creationId="{CF73CBBB-993B-4AC7-B1D8-FB5682600E17}"/>
          </ac:spMkLst>
        </pc:spChg>
        <pc:spChg chg="add del">
          <ac:chgData name="Vicente Tadeo Sáez Pinochet" userId="3ef50385245ab2e1" providerId="LiveId" clId="{CF095C13-8F8B-44F1-BAEF-F5104AA996C3}" dt="2020-07-31T13:38:17.378" v="1037" actId="478"/>
          <ac:spMkLst>
            <pc:docMk/>
            <pc:sldMk cId="2419262375" sldId="262"/>
            <ac:spMk id="6" creationId="{D86BC97F-6656-41CE-B3DD-B200D85B1FF0}"/>
          </ac:spMkLst>
        </pc:spChg>
        <pc:spChg chg="add">
          <ac:chgData name="Vicente Tadeo Sáez Pinochet" userId="3ef50385245ab2e1" providerId="LiveId" clId="{CF095C13-8F8B-44F1-BAEF-F5104AA996C3}" dt="2020-07-31T13:40:32.737" v="1062" actId="22"/>
          <ac:spMkLst>
            <pc:docMk/>
            <pc:sldMk cId="2419262375" sldId="262"/>
            <ac:spMk id="8" creationId="{2A37D9D0-A20F-4E33-BAA9-0C97F594B73D}"/>
          </ac:spMkLst>
        </pc:spChg>
      </pc:sldChg>
      <pc:sldChg chg="addSp delSp modSp mod">
        <pc:chgData name="Vicente Tadeo Sáez Pinochet" userId="3ef50385245ab2e1" providerId="LiveId" clId="{CF095C13-8F8B-44F1-BAEF-F5104AA996C3}" dt="2020-07-31T13:41:16.765" v="1081" actId="22"/>
        <pc:sldMkLst>
          <pc:docMk/>
          <pc:sldMk cId="3368377367" sldId="295"/>
        </pc:sldMkLst>
        <pc:spChg chg="add del mod">
          <ac:chgData name="Vicente Tadeo Sáez Pinochet" userId="3ef50385245ab2e1" providerId="LiveId" clId="{CF095C13-8F8B-44F1-BAEF-F5104AA996C3}" dt="2020-07-31T13:39:31.706" v="1060" actId="478"/>
          <ac:spMkLst>
            <pc:docMk/>
            <pc:sldMk cId="3368377367" sldId="295"/>
            <ac:spMk id="5" creationId="{465CC4B5-6839-4AEA-B50E-637680816ED9}"/>
          </ac:spMkLst>
        </pc:spChg>
        <pc:spChg chg="add">
          <ac:chgData name="Vicente Tadeo Sáez Pinochet" userId="3ef50385245ab2e1" providerId="LiveId" clId="{CF095C13-8F8B-44F1-BAEF-F5104AA996C3}" dt="2020-07-31T13:41:16.765" v="1081" actId="22"/>
          <ac:spMkLst>
            <pc:docMk/>
            <pc:sldMk cId="3368377367" sldId="295"/>
            <ac:spMk id="7" creationId="{939D5CCD-A0C2-48B2-B04C-5E4ACADAFA71}"/>
          </ac:spMkLst>
        </pc:spChg>
      </pc:sldChg>
      <pc:sldChg chg="addSp delSp modSp mod">
        <pc:chgData name="Vicente Tadeo Sáez Pinochet" userId="3ef50385245ab2e1" providerId="LiveId" clId="{CF095C13-8F8B-44F1-BAEF-F5104AA996C3}" dt="2020-07-31T13:40:39.068" v="1066" actId="22"/>
        <pc:sldMkLst>
          <pc:docMk/>
          <pc:sldMk cId="2931454258" sldId="296"/>
        </pc:sldMkLst>
        <pc:spChg chg="mod">
          <ac:chgData name="Vicente Tadeo Sáez Pinochet" userId="3ef50385245ab2e1" providerId="LiveId" clId="{CF095C13-8F8B-44F1-BAEF-F5104AA996C3}" dt="2020-07-31T12:28:17.158" v="367" actId="20577"/>
          <ac:spMkLst>
            <pc:docMk/>
            <pc:sldMk cId="2931454258" sldId="296"/>
            <ac:spMk id="3" creationId="{B724B82C-E53B-48C2-8C72-1C614BFFEBF0}"/>
          </ac:spMkLst>
        </pc:spChg>
        <pc:spChg chg="add del">
          <ac:chgData name="Vicente Tadeo Sáez Pinochet" userId="3ef50385245ab2e1" providerId="LiveId" clId="{CF095C13-8F8B-44F1-BAEF-F5104AA996C3}" dt="2020-07-31T13:38:52.007" v="1046" actId="478"/>
          <ac:spMkLst>
            <pc:docMk/>
            <pc:sldMk cId="2931454258" sldId="296"/>
            <ac:spMk id="5" creationId="{15194042-5303-4012-8524-230CCE655805}"/>
          </ac:spMkLst>
        </pc:spChg>
        <pc:spChg chg="add del">
          <ac:chgData name="Vicente Tadeo Sáez Pinochet" userId="3ef50385245ab2e1" providerId="LiveId" clId="{CF095C13-8F8B-44F1-BAEF-F5104AA996C3}" dt="2020-07-31T13:38:50.523" v="1045" actId="478"/>
          <ac:spMkLst>
            <pc:docMk/>
            <pc:sldMk cId="2931454258" sldId="296"/>
            <ac:spMk id="7" creationId="{C5F6E45D-0502-478A-80AF-5A888A075429}"/>
          </ac:spMkLst>
        </pc:spChg>
        <pc:spChg chg="add">
          <ac:chgData name="Vicente Tadeo Sáez Pinochet" userId="3ef50385245ab2e1" providerId="LiveId" clId="{CF095C13-8F8B-44F1-BAEF-F5104AA996C3}" dt="2020-07-31T13:40:39.068" v="1066" actId="22"/>
          <ac:spMkLst>
            <pc:docMk/>
            <pc:sldMk cId="2931454258" sldId="296"/>
            <ac:spMk id="9" creationId="{5C2080DC-6C23-4070-808E-DDBFC4C94B3D}"/>
          </ac:spMkLst>
        </pc:spChg>
      </pc:sldChg>
      <pc:sldChg chg="addSp delSp modSp mod">
        <pc:chgData name="Vicente Tadeo Sáez Pinochet" userId="3ef50385245ab2e1" providerId="LiveId" clId="{CF095C13-8F8B-44F1-BAEF-F5104AA996C3}" dt="2020-07-31T13:40:40.411" v="1067" actId="22"/>
        <pc:sldMkLst>
          <pc:docMk/>
          <pc:sldMk cId="51857395" sldId="297"/>
        </pc:sldMkLst>
        <pc:spChg chg="mod">
          <ac:chgData name="Vicente Tadeo Sáez Pinochet" userId="3ef50385245ab2e1" providerId="LiveId" clId="{CF095C13-8F8B-44F1-BAEF-F5104AA996C3}" dt="2020-07-31T12:30:05.237" v="385" actId="108"/>
          <ac:spMkLst>
            <pc:docMk/>
            <pc:sldMk cId="51857395" sldId="297"/>
            <ac:spMk id="3" creationId="{265809E4-DDB8-419F-9CB9-2D1F4D1C7D12}"/>
          </ac:spMkLst>
        </pc:spChg>
        <pc:spChg chg="add del mod">
          <ac:chgData name="Vicente Tadeo Sáez Pinochet" userId="3ef50385245ab2e1" providerId="LiveId" clId="{CF095C13-8F8B-44F1-BAEF-F5104AA996C3}" dt="2020-07-31T13:38:55.920" v="1048" actId="478"/>
          <ac:spMkLst>
            <pc:docMk/>
            <pc:sldMk cId="51857395" sldId="297"/>
            <ac:spMk id="5" creationId="{17CFF92D-6DD7-4410-BC80-EC0B15C13C29}"/>
          </ac:spMkLst>
        </pc:spChg>
        <pc:spChg chg="add del">
          <ac:chgData name="Vicente Tadeo Sáez Pinochet" userId="3ef50385245ab2e1" providerId="LiveId" clId="{CF095C13-8F8B-44F1-BAEF-F5104AA996C3}" dt="2020-07-31T13:38:54.569" v="1047" actId="478"/>
          <ac:spMkLst>
            <pc:docMk/>
            <pc:sldMk cId="51857395" sldId="297"/>
            <ac:spMk id="7" creationId="{184ECE0A-D9F0-4794-B7FB-1348D9F7825D}"/>
          </ac:spMkLst>
        </pc:spChg>
        <pc:spChg chg="add">
          <ac:chgData name="Vicente Tadeo Sáez Pinochet" userId="3ef50385245ab2e1" providerId="LiveId" clId="{CF095C13-8F8B-44F1-BAEF-F5104AA996C3}" dt="2020-07-31T13:40:40.411" v="1067" actId="22"/>
          <ac:spMkLst>
            <pc:docMk/>
            <pc:sldMk cId="51857395" sldId="297"/>
            <ac:spMk id="9" creationId="{ABF552C3-0DA1-4CC9-8A11-E316B41F8E55}"/>
          </ac:spMkLst>
        </pc:spChg>
      </pc:sldChg>
      <pc:sldChg chg="addSp delSp modSp mod">
        <pc:chgData name="Vicente Tadeo Sáez Pinochet" userId="3ef50385245ab2e1" providerId="LiveId" clId="{CF095C13-8F8B-44F1-BAEF-F5104AA996C3}" dt="2020-07-31T13:40:34.517" v="1063" actId="22"/>
        <pc:sldMkLst>
          <pc:docMk/>
          <pc:sldMk cId="2404471442" sldId="298"/>
        </pc:sldMkLst>
        <pc:spChg chg="add del mod">
          <ac:chgData name="Vicente Tadeo Sáez Pinochet" userId="3ef50385245ab2e1" providerId="LiveId" clId="{CF095C13-8F8B-44F1-BAEF-F5104AA996C3}" dt="2020-07-31T13:38:24.182" v="1040" actId="478"/>
          <ac:spMkLst>
            <pc:docMk/>
            <pc:sldMk cId="2404471442" sldId="298"/>
            <ac:spMk id="5" creationId="{AB7A25FD-D530-4225-A072-D0E1C3B86FE9}"/>
          </ac:spMkLst>
        </pc:spChg>
        <pc:spChg chg="add del">
          <ac:chgData name="Vicente Tadeo Sáez Pinochet" userId="3ef50385245ab2e1" providerId="LiveId" clId="{CF095C13-8F8B-44F1-BAEF-F5104AA996C3}" dt="2020-07-31T13:38:22.632" v="1039" actId="478"/>
          <ac:spMkLst>
            <pc:docMk/>
            <pc:sldMk cId="2404471442" sldId="298"/>
            <ac:spMk id="7" creationId="{13BD417F-3A5C-4817-A167-0DF115124B53}"/>
          </ac:spMkLst>
        </pc:spChg>
        <pc:spChg chg="add">
          <ac:chgData name="Vicente Tadeo Sáez Pinochet" userId="3ef50385245ab2e1" providerId="LiveId" clId="{CF095C13-8F8B-44F1-BAEF-F5104AA996C3}" dt="2020-07-31T13:40:34.517" v="1063" actId="22"/>
          <ac:spMkLst>
            <pc:docMk/>
            <pc:sldMk cId="2404471442" sldId="298"/>
            <ac:spMk id="9" creationId="{E5FCC28D-9B6B-4634-9629-E82F784F90A2}"/>
          </ac:spMkLst>
        </pc:spChg>
      </pc:sldChg>
      <pc:sldChg chg="addSp delSp modSp mod">
        <pc:chgData name="Vicente Tadeo Sáez Pinochet" userId="3ef50385245ab2e1" providerId="LiveId" clId="{CF095C13-8F8B-44F1-BAEF-F5104AA996C3}" dt="2020-07-31T13:40:47.391" v="1073" actId="22"/>
        <pc:sldMkLst>
          <pc:docMk/>
          <pc:sldMk cId="2845269089" sldId="299"/>
        </pc:sldMkLst>
        <pc:spChg chg="add del mod">
          <ac:chgData name="Vicente Tadeo Sáez Pinochet" userId="3ef50385245ab2e1" providerId="LiveId" clId="{CF095C13-8F8B-44F1-BAEF-F5104AA996C3}" dt="2020-07-31T13:39:07.833" v="1052" actId="478"/>
          <ac:spMkLst>
            <pc:docMk/>
            <pc:sldMk cId="2845269089" sldId="299"/>
            <ac:spMk id="5" creationId="{AF939221-F7CF-4E02-BF47-962878EF93CD}"/>
          </ac:spMkLst>
        </pc:spChg>
        <pc:spChg chg="add">
          <ac:chgData name="Vicente Tadeo Sáez Pinochet" userId="3ef50385245ab2e1" providerId="LiveId" clId="{CF095C13-8F8B-44F1-BAEF-F5104AA996C3}" dt="2020-07-31T13:40:47.391" v="1073" actId="22"/>
          <ac:spMkLst>
            <pc:docMk/>
            <pc:sldMk cId="2845269089" sldId="299"/>
            <ac:spMk id="7" creationId="{8E427F3A-C848-489D-96C8-7766A7C3B808}"/>
          </ac:spMkLst>
        </pc:spChg>
      </pc:sldChg>
      <pc:sldChg chg="addSp delSp modSp mod addCm">
        <pc:chgData name="Vicente Tadeo Sáez Pinochet" userId="3ef50385245ab2e1" providerId="LiveId" clId="{CF095C13-8F8B-44F1-BAEF-F5104AA996C3}" dt="2020-07-31T13:41:01.293" v="1077" actId="22"/>
        <pc:sldMkLst>
          <pc:docMk/>
          <pc:sldMk cId="2306199462" sldId="300"/>
        </pc:sldMkLst>
        <pc:spChg chg="mod">
          <ac:chgData name="Vicente Tadeo Sáez Pinochet" userId="3ef50385245ab2e1" providerId="LiveId" clId="{CF095C13-8F8B-44F1-BAEF-F5104AA996C3}" dt="2020-07-31T12:33:04.516" v="479" actId="20577"/>
          <ac:spMkLst>
            <pc:docMk/>
            <pc:sldMk cId="2306199462" sldId="300"/>
            <ac:spMk id="2" creationId="{667BDBE0-66AC-453F-B1AF-7A341C42065E}"/>
          </ac:spMkLst>
        </pc:spChg>
        <pc:spChg chg="mod">
          <ac:chgData name="Vicente Tadeo Sáez Pinochet" userId="3ef50385245ab2e1" providerId="LiveId" clId="{CF095C13-8F8B-44F1-BAEF-F5104AA996C3}" dt="2020-07-31T12:34:41.844" v="533" actId="6549"/>
          <ac:spMkLst>
            <pc:docMk/>
            <pc:sldMk cId="2306199462" sldId="300"/>
            <ac:spMk id="3" creationId="{463891DB-B18D-4ACC-9A9B-E8F22AA20E32}"/>
          </ac:spMkLst>
        </pc:spChg>
        <pc:spChg chg="add del mod">
          <ac:chgData name="Vicente Tadeo Sáez Pinochet" userId="3ef50385245ab2e1" providerId="LiveId" clId="{CF095C13-8F8B-44F1-BAEF-F5104AA996C3}" dt="2020-07-31T13:39:18.978" v="1056" actId="478"/>
          <ac:spMkLst>
            <pc:docMk/>
            <pc:sldMk cId="2306199462" sldId="300"/>
            <ac:spMk id="4" creationId="{673EDD05-0D82-4017-B0CA-7B2B3100B5F2}"/>
          </ac:spMkLst>
        </pc:spChg>
        <pc:spChg chg="add">
          <ac:chgData name="Vicente Tadeo Sáez Pinochet" userId="3ef50385245ab2e1" providerId="LiveId" clId="{CF095C13-8F8B-44F1-BAEF-F5104AA996C3}" dt="2020-07-31T13:41:01.293" v="1077" actId="22"/>
          <ac:spMkLst>
            <pc:docMk/>
            <pc:sldMk cId="2306199462" sldId="300"/>
            <ac:spMk id="6" creationId="{0671831E-1916-419B-B3BC-55C15EFA2931}"/>
          </ac:spMkLst>
        </pc:spChg>
      </pc:sldChg>
      <pc:sldChg chg="addSp delSp modSp mod">
        <pc:chgData name="Vicente Tadeo Sáez Pinochet" userId="3ef50385245ab2e1" providerId="LiveId" clId="{CF095C13-8F8B-44F1-BAEF-F5104AA996C3}" dt="2020-07-31T13:40:36.304" v="1064" actId="22"/>
        <pc:sldMkLst>
          <pc:docMk/>
          <pc:sldMk cId="1170901567" sldId="301"/>
        </pc:sldMkLst>
        <pc:spChg chg="add del mod">
          <ac:chgData name="Vicente Tadeo Sáez Pinochet" userId="3ef50385245ab2e1" providerId="LiveId" clId="{CF095C13-8F8B-44F1-BAEF-F5104AA996C3}" dt="2020-07-31T13:38:30.015" v="1042" actId="478"/>
          <ac:spMkLst>
            <pc:docMk/>
            <pc:sldMk cId="1170901567" sldId="301"/>
            <ac:spMk id="5" creationId="{1C9C5AB5-CBF9-4767-A022-E80BBA71ECC7}"/>
          </ac:spMkLst>
        </pc:spChg>
        <pc:spChg chg="add del">
          <ac:chgData name="Vicente Tadeo Sáez Pinochet" userId="3ef50385245ab2e1" providerId="LiveId" clId="{CF095C13-8F8B-44F1-BAEF-F5104AA996C3}" dt="2020-07-31T13:38:27.809" v="1041" actId="478"/>
          <ac:spMkLst>
            <pc:docMk/>
            <pc:sldMk cId="1170901567" sldId="301"/>
            <ac:spMk id="7" creationId="{48F2C5EB-D9A2-460E-98C2-EFDE8AEFD558}"/>
          </ac:spMkLst>
        </pc:spChg>
        <pc:spChg chg="add">
          <ac:chgData name="Vicente Tadeo Sáez Pinochet" userId="3ef50385245ab2e1" providerId="LiveId" clId="{CF095C13-8F8B-44F1-BAEF-F5104AA996C3}" dt="2020-07-31T13:40:36.304" v="1064" actId="22"/>
          <ac:spMkLst>
            <pc:docMk/>
            <pc:sldMk cId="1170901567" sldId="301"/>
            <ac:spMk id="9" creationId="{4C7A6DE9-19B4-4D29-ABA1-2715A4FB37E1}"/>
          </ac:spMkLst>
        </pc:spChg>
      </pc:sldChg>
      <pc:sldChg chg="addSp delSp modSp mod">
        <pc:chgData name="Vicente Tadeo Sáez Pinochet" userId="3ef50385245ab2e1" providerId="LiveId" clId="{CF095C13-8F8B-44F1-BAEF-F5104AA996C3}" dt="2020-07-31T13:40:41.691" v="1068" actId="22"/>
        <pc:sldMkLst>
          <pc:docMk/>
          <pc:sldMk cId="2565614318" sldId="302"/>
        </pc:sldMkLst>
        <pc:spChg chg="mod">
          <ac:chgData name="Vicente Tadeo Sáez Pinochet" userId="3ef50385245ab2e1" providerId="LiveId" clId="{CF095C13-8F8B-44F1-BAEF-F5104AA996C3}" dt="2020-07-31T12:30:19.068" v="411" actId="20577"/>
          <ac:spMkLst>
            <pc:docMk/>
            <pc:sldMk cId="2565614318" sldId="302"/>
            <ac:spMk id="2" creationId="{917C9778-26ED-4578-B753-5E351D56787A}"/>
          </ac:spMkLst>
        </pc:spChg>
        <pc:spChg chg="mod">
          <ac:chgData name="Vicente Tadeo Sáez Pinochet" userId="3ef50385245ab2e1" providerId="LiveId" clId="{CF095C13-8F8B-44F1-BAEF-F5104AA996C3}" dt="2020-07-31T12:31:10.017" v="444" actId="20577"/>
          <ac:spMkLst>
            <pc:docMk/>
            <pc:sldMk cId="2565614318" sldId="302"/>
            <ac:spMk id="3" creationId="{90E2E0A9-A8A0-42E9-B370-BB9D9926EA78}"/>
          </ac:spMkLst>
        </pc:spChg>
        <pc:spChg chg="add del mod">
          <ac:chgData name="Vicente Tadeo Sáez Pinochet" userId="3ef50385245ab2e1" providerId="LiveId" clId="{CF095C13-8F8B-44F1-BAEF-F5104AA996C3}" dt="2020-07-31T13:37:54.512" v="1032" actId="478"/>
          <ac:spMkLst>
            <pc:docMk/>
            <pc:sldMk cId="2565614318" sldId="302"/>
            <ac:spMk id="5" creationId="{63AC692A-0748-4724-9CA8-F7D94B7BB84F}"/>
          </ac:spMkLst>
        </pc:spChg>
        <pc:spChg chg="add del mod">
          <ac:chgData name="Vicente Tadeo Sáez Pinochet" userId="3ef50385245ab2e1" providerId="LiveId" clId="{CF095C13-8F8B-44F1-BAEF-F5104AA996C3}" dt="2020-07-31T13:38:58.323" v="1049" actId="478"/>
          <ac:spMkLst>
            <pc:docMk/>
            <pc:sldMk cId="2565614318" sldId="302"/>
            <ac:spMk id="7" creationId="{3848CD81-2856-4438-ADC9-EEA1A6BC57B5}"/>
          </ac:spMkLst>
        </pc:spChg>
        <pc:spChg chg="add">
          <ac:chgData name="Vicente Tadeo Sáez Pinochet" userId="3ef50385245ab2e1" providerId="LiveId" clId="{CF095C13-8F8B-44F1-BAEF-F5104AA996C3}" dt="2020-07-31T13:40:41.691" v="1068" actId="22"/>
          <ac:spMkLst>
            <pc:docMk/>
            <pc:sldMk cId="2565614318" sldId="302"/>
            <ac:spMk id="9" creationId="{EE66F3B7-96A7-4A50-B32B-F6976B349A4D}"/>
          </ac:spMkLst>
        </pc:spChg>
      </pc:sldChg>
      <pc:sldChg chg="addSp delSp modSp mod">
        <pc:chgData name="Vicente Tadeo Sáez Pinochet" userId="3ef50385245ab2e1" providerId="LiveId" clId="{CF095C13-8F8B-44F1-BAEF-F5104AA996C3}" dt="2020-07-31T13:40:37.679" v="1065" actId="22"/>
        <pc:sldMkLst>
          <pc:docMk/>
          <pc:sldMk cId="4275214301" sldId="303"/>
        </pc:sldMkLst>
        <pc:spChg chg="add del mod">
          <ac:chgData name="Vicente Tadeo Sáez Pinochet" userId="3ef50385245ab2e1" providerId="LiveId" clId="{CF095C13-8F8B-44F1-BAEF-F5104AA996C3}" dt="2020-07-31T13:38:47.914" v="1044" actId="478"/>
          <ac:spMkLst>
            <pc:docMk/>
            <pc:sldMk cId="4275214301" sldId="303"/>
            <ac:spMk id="5" creationId="{ED6DB9FA-B0CB-4625-9CC8-49CBDF27E683}"/>
          </ac:spMkLst>
        </pc:spChg>
        <pc:spChg chg="add del">
          <ac:chgData name="Vicente Tadeo Sáez Pinochet" userId="3ef50385245ab2e1" providerId="LiveId" clId="{CF095C13-8F8B-44F1-BAEF-F5104AA996C3}" dt="2020-07-31T13:38:45.717" v="1043" actId="478"/>
          <ac:spMkLst>
            <pc:docMk/>
            <pc:sldMk cId="4275214301" sldId="303"/>
            <ac:spMk id="7" creationId="{C9904B52-F03E-4CDE-B172-076A8802AFDE}"/>
          </ac:spMkLst>
        </pc:spChg>
        <pc:spChg chg="add">
          <ac:chgData name="Vicente Tadeo Sáez Pinochet" userId="3ef50385245ab2e1" providerId="LiveId" clId="{CF095C13-8F8B-44F1-BAEF-F5104AA996C3}" dt="2020-07-31T13:40:37.679" v="1065" actId="22"/>
          <ac:spMkLst>
            <pc:docMk/>
            <pc:sldMk cId="4275214301" sldId="303"/>
            <ac:spMk id="9" creationId="{FBF2471E-2FCE-452E-847D-4D9570C9ACBA}"/>
          </ac:spMkLst>
        </pc:spChg>
      </pc:sldChg>
      <pc:sldChg chg="addSp delSp modSp mod ord">
        <pc:chgData name="Vicente Tadeo Sáez Pinochet" userId="3ef50385245ab2e1" providerId="LiveId" clId="{CF095C13-8F8B-44F1-BAEF-F5104AA996C3}" dt="2020-07-31T13:40:46.232" v="1072" actId="22"/>
        <pc:sldMkLst>
          <pc:docMk/>
          <pc:sldMk cId="2584585548" sldId="304"/>
        </pc:sldMkLst>
        <pc:spChg chg="add del mod">
          <ac:chgData name="Vicente Tadeo Sáez Pinochet" userId="3ef50385245ab2e1" providerId="LiveId" clId="{CF095C13-8F8B-44F1-BAEF-F5104AA996C3}" dt="2020-07-31T13:39:03.870" v="1051" actId="478"/>
          <ac:spMkLst>
            <pc:docMk/>
            <pc:sldMk cId="2584585548" sldId="304"/>
            <ac:spMk id="5" creationId="{B7D7550E-BB04-4D65-8A4F-56105289FD83}"/>
          </ac:spMkLst>
        </pc:spChg>
        <pc:spChg chg="add">
          <ac:chgData name="Vicente Tadeo Sáez Pinochet" userId="3ef50385245ab2e1" providerId="LiveId" clId="{CF095C13-8F8B-44F1-BAEF-F5104AA996C3}" dt="2020-07-31T13:40:46.232" v="1072" actId="22"/>
          <ac:spMkLst>
            <pc:docMk/>
            <pc:sldMk cId="2584585548" sldId="304"/>
            <ac:spMk id="7" creationId="{70F53BDA-E71B-490C-A97D-E1B75C68B8F6}"/>
          </ac:spMkLst>
        </pc:spChg>
      </pc:sldChg>
      <pc:sldChg chg="addSp delSp modSp mod">
        <pc:chgData name="Vicente Tadeo Sáez Pinochet" userId="3ef50385245ab2e1" providerId="LiveId" clId="{CF095C13-8F8B-44F1-BAEF-F5104AA996C3}" dt="2020-07-31T13:40:55.046" v="1074" actId="22"/>
        <pc:sldMkLst>
          <pc:docMk/>
          <pc:sldMk cId="2208353364" sldId="305"/>
        </pc:sldMkLst>
        <pc:spChg chg="add del mod">
          <ac:chgData name="Vicente Tadeo Sáez Pinochet" userId="3ef50385245ab2e1" providerId="LiveId" clId="{CF095C13-8F8B-44F1-BAEF-F5104AA996C3}" dt="2020-07-31T13:39:10.182" v="1053" actId="478"/>
          <ac:spMkLst>
            <pc:docMk/>
            <pc:sldMk cId="2208353364" sldId="305"/>
            <ac:spMk id="5" creationId="{944196BF-5D3C-49CA-B9FB-36A77F186651}"/>
          </ac:spMkLst>
        </pc:spChg>
        <pc:spChg chg="add">
          <ac:chgData name="Vicente Tadeo Sáez Pinochet" userId="3ef50385245ab2e1" providerId="LiveId" clId="{CF095C13-8F8B-44F1-BAEF-F5104AA996C3}" dt="2020-07-31T13:40:55.046" v="1074" actId="22"/>
          <ac:spMkLst>
            <pc:docMk/>
            <pc:sldMk cId="2208353364" sldId="305"/>
            <ac:spMk id="7" creationId="{B6DE6463-AE00-4766-AE44-2784BC07760B}"/>
          </ac:spMkLst>
        </pc:spChg>
      </pc:sldChg>
      <pc:sldChg chg="addSp del mod">
        <pc:chgData name="Vicente Tadeo Sáez Pinochet" userId="3ef50385245ab2e1" providerId="LiveId" clId="{CF095C13-8F8B-44F1-BAEF-F5104AA996C3}" dt="2020-07-31T12:32:05.318" v="445" actId="47"/>
        <pc:sldMkLst>
          <pc:docMk/>
          <pc:sldMk cId="2960348343" sldId="306"/>
        </pc:sldMkLst>
        <pc:spChg chg="add">
          <ac:chgData name="Vicente Tadeo Sáez Pinochet" userId="3ef50385245ab2e1" providerId="LiveId" clId="{CF095C13-8F8B-44F1-BAEF-F5104AA996C3}" dt="2020-07-31T12:15:54.436" v="27" actId="22"/>
          <ac:spMkLst>
            <pc:docMk/>
            <pc:sldMk cId="2960348343" sldId="306"/>
            <ac:spMk id="10" creationId="{74B24165-CC67-4DDC-B069-9B126C0E95FD}"/>
          </ac:spMkLst>
        </pc:spChg>
      </pc:sldChg>
      <pc:sldChg chg="addSp delSp modSp mod">
        <pc:chgData name="Vicente Tadeo Sáez Pinochet" userId="3ef50385245ab2e1" providerId="LiveId" clId="{CF095C13-8F8B-44F1-BAEF-F5104AA996C3}" dt="2020-07-31T13:40:44.749" v="1071" actId="22"/>
        <pc:sldMkLst>
          <pc:docMk/>
          <pc:sldMk cId="2923647039" sldId="307"/>
        </pc:sldMkLst>
        <pc:spChg chg="add del mod">
          <ac:chgData name="Vicente Tadeo Sáez Pinochet" userId="3ef50385245ab2e1" providerId="LiveId" clId="{CF095C13-8F8B-44F1-BAEF-F5104AA996C3}" dt="2020-07-31T13:37:42.369" v="1029" actId="478"/>
          <ac:spMkLst>
            <pc:docMk/>
            <pc:sldMk cId="2923647039" sldId="307"/>
            <ac:spMk id="5" creationId="{F3F77447-71DF-4E32-9BAD-1364F0526F01}"/>
          </ac:spMkLst>
        </pc:spChg>
        <pc:spChg chg="add del">
          <ac:chgData name="Vicente Tadeo Sáez Pinochet" userId="3ef50385245ab2e1" providerId="LiveId" clId="{CF095C13-8F8B-44F1-BAEF-F5104AA996C3}" dt="2020-07-31T13:37:34.968" v="1026" actId="22"/>
          <ac:spMkLst>
            <pc:docMk/>
            <pc:sldMk cId="2923647039" sldId="307"/>
            <ac:spMk id="7" creationId="{004BC343-2C7A-4509-A930-3B7AB81E1AE4}"/>
          </ac:spMkLst>
        </pc:spChg>
        <pc:spChg chg="add del mod">
          <ac:chgData name="Vicente Tadeo Sáez Pinochet" userId="3ef50385245ab2e1" providerId="LiveId" clId="{CF095C13-8F8B-44F1-BAEF-F5104AA996C3}" dt="2020-07-31T13:39:00.943" v="1050" actId="478"/>
          <ac:spMkLst>
            <pc:docMk/>
            <pc:sldMk cId="2923647039" sldId="307"/>
            <ac:spMk id="9" creationId="{444A7289-62FE-4FF0-99F3-19DA5EBCD7B1}"/>
          </ac:spMkLst>
        </pc:spChg>
        <pc:spChg chg="add">
          <ac:chgData name="Vicente Tadeo Sáez Pinochet" userId="3ef50385245ab2e1" providerId="LiveId" clId="{CF095C13-8F8B-44F1-BAEF-F5104AA996C3}" dt="2020-07-31T13:40:44.749" v="1071" actId="22"/>
          <ac:spMkLst>
            <pc:docMk/>
            <pc:sldMk cId="2923647039" sldId="307"/>
            <ac:spMk id="11" creationId="{48EC6C6D-81B5-4034-8686-AE560E2286C2}"/>
          </ac:spMkLst>
        </pc:spChg>
      </pc:sldChg>
      <pc:sldChg chg="addSp delSp mod ord">
        <pc:chgData name="Vicente Tadeo Sáez Pinochet" userId="3ef50385245ab2e1" providerId="LiveId" clId="{CF095C13-8F8B-44F1-BAEF-F5104AA996C3}" dt="2020-07-31T13:40:58.686" v="1076" actId="22"/>
        <pc:sldMkLst>
          <pc:docMk/>
          <pc:sldMk cId="826887694" sldId="308"/>
        </pc:sldMkLst>
        <pc:spChg chg="add del">
          <ac:chgData name="Vicente Tadeo Sáez Pinochet" userId="3ef50385245ab2e1" providerId="LiveId" clId="{CF095C13-8F8B-44F1-BAEF-F5104AA996C3}" dt="2020-07-31T13:39:16.351" v="1055" actId="478"/>
          <ac:spMkLst>
            <pc:docMk/>
            <pc:sldMk cId="826887694" sldId="308"/>
            <ac:spMk id="5" creationId="{9D4E5B59-6390-458C-B1EB-E2A66CE1DD44}"/>
          </ac:spMkLst>
        </pc:spChg>
        <pc:spChg chg="add">
          <ac:chgData name="Vicente Tadeo Sáez Pinochet" userId="3ef50385245ab2e1" providerId="LiveId" clId="{CF095C13-8F8B-44F1-BAEF-F5104AA996C3}" dt="2020-07-31T13:40:58.686" v="1076" actId="22"/>
          <ac:spMkLst>
            <pc:docMk/>
            <pc:sldMk cId="826887694" sldId="308"/>
            <ac:spMk id="7" creationId="{D188C06C-A171-47AE-ADC8-712716FC9EB0}"/>
          </ac:spMkLst>
        </pc:spChg>
      </pc:sldChg>
      <pc:sldChg chg="addSp delSp modSp mod">
        <pc:chgData name="Vicente Tadeo Sáez Pinochet" userId="3ef50385245ab2e1" providerId="LiveId" clId="{CF095C13-8F8B-44F1-BAEF-F5104AA996C3}" dt="2020-07-31T13:40:57.019" v="1075" actId="22"/>
        <pc:sldMkLst>
          <pc:docMk/>
          <pc:sldMk cId="573180241" sldId="309"/>
        </pc:sldMkLst>
        <pc:spChg chg="add del mod">
          <ac:chgData name="Vicente Tadeo Sáez Pinochet" userId="3ef50385245ab2e1" providerId="LiveId" clId="{CF095C13-8F8B-44F1-BAEF-F5104AA996C3}" dt="2020-07-31T13:39:13.953" v="1054" actId="478"/>
          <ac:spMkLst>
            <pc:docMk/>
            <pc:sldMk cId="573180241" sldId="309"/>
            <ac:spMk id="5" creationId="{70A19F22-6F28-4001-A559-EA93ED5CE65D}"/>
          </ac:spMkLst>
        </pc:spChg>
        <pc:spChg chg="add">
          <ac:chgData name="Vicente Tadeo Sáez Pinochet" userId="3ef50385245ab2e1" providerId="LiveId" clId="{CF095C13-8F8B-44F1-BAEF-F5104AA996C3}" dt="2020-07-31T13:40:57.019" v="1075" actId="22"/>
          <ac:spMkLst>
            <pc:docMk/>
            <pc:sldMk cId="573180241" sldId="309"/>
            <ac:spMk id="7" creationId="{AB274A4C-E0D7-4A60-9885-CE25486B1C2D}"/>
          </ac:spMkLst>
        </pc:spChg>
      </pc:sldChg>
      <pc:sldChg chg="addSp delSp modSp new mod">
        <pc:chgData name="Vicente Tadeo Sáez Pinochet" userId="3ef50385245ab2e1" providerId="LiveId" clId="{CF095C13-8F8B-44F1-BAEF-F5104AA996C3}" dt="2020-07-31T13:41:03.129" v="1078" actId="22"/>
        <pc:sldMkLst>
          <pc:docMk/>
          <pc:sldMk cId="1094120919" sldId="310"/>
        </pc:sldMkLst>
        <pc:spChg chg="mod">
          <ac:chgData name="Vicente Tadeo Sáez Pinochet" userId="3ef50385245ab2e1" providerId="LiveId" clId="{CF095C13-8F8B-44F1-BAEF-F5104AA996C3}" dt="2020-07-31T12:39:50.659" v="609"/>
          <ac:spMkLst>
            <pc:docMk/>
            <pc:sldMk cId="1094120919" sldId="310"/>
            <ac:spMk id="2" creationId="{E93295F8-8BBD-49B3-B741-F1516B888942}"/>
          </ac:spMkLst>
        </pc:spChg>
        <pc:spChg chg="mod">
          <ac:chgData name="Vicente Tadeo Sáez Pinochet" userId="3ef50385245ab2e1" providerId="LiveId" clId="{CF095C13-8F8B-44F1-BAEF-F5104AA996C3}" dt="2020-07-31T12:37:22.542" v="602" actId="20577"/>
          <ac:spMkLst>
            <pc:docMk/>
            <pc:sldMk cId="1094120919" sldId="310"/>
            <ac:spMk id="3" creationId="{8027C30A-74DF-461C-AA76-CDC6D5ECED92}"/>
          </ac:spMkLst>
        </pc:spChg>
        <pc:spChg chg="add del mod">
          <ac:chgData name="Vicente Tadeo Sáez Pinochet" userId="3ef50385245ab2e1" providerId="LiveId" clId="{CF095C13-8F8B-44F1-BAEF-F5104AA996C3}" dt="2020-07-31T13:39:21.203" v="1057" actId="478"/>
          <ac:spMkLst>
            <pc:docMk/>
            <pc:sldMk cId="1094120919" sldId="310"/>
            <ac:spMk id="5" creationId="{97CD8977-F534-40D0-909E-EC51D93E1B9E}"/>
          </ac:spMkLst>
        </pc:spChg>
        <pc:spChg chg="add">
          <ac:chgData name="Vicente Tadeo Sáez Pinochet" userId="3ef50385245ab2e1" providerId="LiveId" clId="{CF095C13-8F8B-44F1-BAEF-F5104AA996C3}" dt="2020-07-31T13:41:03.129" v="1078" actId="22"/>
          <ac:spMkLst>
            <pc:docMk/>
            <pc:sldMk cId="1094120919" sldId="310"/>
            <ac:spMk id="7" creationId="{EF599E30-815D-41BD-9D53-DC0764AE59CF}"/>
          </ac:spMkLst>
        </pc:spChg>
      </pc:sldChg>
      <pc:sldChg chg="add del">
        <pc:chgData name="Vicente Tadeo Sáez Pinochet" userId="3ef50385245ab2e1" providerId="LiveId" clId="{CF095C13-8F8B-44F1-BAEF-F5104AA996C3}" dt="2020-07-31T12:16:11.875" v="32" actId="47"/>
        <pc:sldMkLst>
          <pc:docMk/>
          <pc:sldMk cId="3677768447" sldId="310"/>
        </pc:sldMkLst>
      </pc:sldChg>
      <pc:sldChg chg="add del">
        <pc:chgData name="Vicente Tadeo Sáez Pinochet" userId="3ef50385245ab2e1" providerId="LiveId" clId="{CF095C13-8F8B-44F1-BAEF-F5104AA996C3}" dt="2020-07-31T12:16:11.875" v="32" actId="47"/>
        <pc:sldMkLst>
          <pc:docMk/>
          <pc:sldMk cId="1074272373" sldId="311"/>
        </pc:sldMkLst>
      </pc:sldChg>
      <pc:sldChg chg="addSp delSp modSp new mod">
        <pc:chgData name="Vicente Tadeo Sáez Pinochet" userId="3ef50385245ab2e1" providerId="LiveId" clId="{CF095C13-8F8B-44F1-BAEF-F5104AA996C3}" dt="2020-07-31T13:41:09.762" v="1079" actId="22"/>
        <pc:sldMkLst>
          <pc:docMk/>
          <pc:sldMk cId="2718384493" sldId="311"/>
        </pc:sldMkLst>
        <pc:spChg chg="mod">
          <ac:chgData name="Vicente Tadeo Sáez Pinochet" userId="3ef50385245ab2e1" providerId="LiveId" clId="{CF095C13-8F8B-44F1-BAEF-F5104AA996C3}" dt="2020-07-31T12:39:43.215" v="608" actId="20577"/>
          <ac:spMkLst>
            <pc:docMk/>
            <pc:sldMk cId="2718384493" sldId="311"/>
            <ac:spMk id="2" creationId="{770D0A32-D212-45AE-BFB1-8729ACEE4731}"/>
          </ac:spMkLst>
        </pc:spChg>
        <pc:spChg chg="mod">
          <ac:chgData name="Vicente Tadeo Sáez Pinochet" userId="3ef50385245ab2e1" providerId="LiveId" clId="{CF095C13-8F8B-44F1-BAEF-F5104AA996C3}" dt="2020-07-31T12:40:51.853" v="664" actId="27636"/>
          <ac:spMkLst>
            <pc:docMk/>
            <pc:sldMk cId="2718384493" sldId="311"/>
            <ac:spMk id="3" creationId="{82D7EDFC-013F-413A-8BEC-529A4852ACE9}"/>
          </ac:spMkLst>
        </pc:spChg>
        <pc:spChg chg="add del mod">
          <ac:chgData name="Vicente Tadeo Sáez Pinochet" userId="3ef50385245ab2e1" providerId="LiveId" clId="{CF095C13-8F8B-44F1-BAEF-F5104AA996C3}" dt="2020-07-31T13:39:24.083" v="1058" actId="478"/>
          <ac:spMkLst>
            <pc:docMk/>
            <pc:sldMk cId="2718384493" sldId="311"/>
            <ac:spMk id="5" creationId="{46994749-E6BC-4122-BBEB-E4553CB794D0}"/>
          </ac:spMkLst>
        </pc:spChg>
        <pc:spChg chg="add">
          <ac:chgData name="Vicente Tadeo Sáez Pinochet" userId="3ef50385245ab2e1" providerId="LiveId" clId="{CF095C13-8F8B-44F1-BAEF-F5104AA996C3}" dt="2020-07-31T13:41:09.762" v="1079" actId="22"/>
          <ac:spMkLst>
            <pc:docMk/>
            <pc:sldMk cId="2718384493" sldId="311"/>
            <ac:spMk id="7" creationId="{90E81457-73A9-442C-847B-6F0BFFF62839}"/>
          </ac:spMkLst>
        </pc:spChg>
      </pc:sldChg>
      <pc:sldChg chg="addSp delSp modSp new mod">
        <pc:chgData name="Vicente Tadeo Sáez Pinochet" userId="3ef50385245ab2e1" providerId="LiveId" clId="{CF095C13-8F8B-44F1-BAEF-F5104AA996C3}" dt="2020-07-31T13:41:13.531" v="1080" actId="22"/>
        <pc:sldMkLst>
          <pc:docMk/>
          <pc:sldMk cId="1166004250" sldId="312"/>
        </pc:sldMkLst>
        <pc:spChg chg="mod">
          <ac:chgData name="Vicente Tadeo Sáez Pinochet" userId="3ef50385245ab2e1" providerId="LiveId" clId="{CF095C13-8F8B-44F1-BAEF-F5104AA996C3}" dt="2020-07-31T12:41:39.848" v="707" actId="20577"/>
          <ac:spMkLst>
            <pc:docMk/>
            <pc:sldMk cId="1166004250" sldId="312"/>
            <ac:spMk id="2" creationId="{9A1A25EA-112B-4C8B-A19A-56CFE2747CD1}"/>
          </ac:spMkLst>
        </pc:spChg>
        <pc:spChg chg="mod">
          <ac:chgData name="Vicente Tadeo Sáez Pinochet" userId="3ef50385245ab2e1" providerId="LiveId" clId="{CF095C13-8F8B-44F1-BAEF-F5104AA996C3}" dt="2020-07-31T12:51:22.526" v="1004" actId="20577"/>
          <ac:spMkLst>
            <pc:docMk/>
            <pc:sldMk cId="1166004250" sldId="312"/>
            <ac:spMk id="3" creationId="{C96C4F7C-06A6-42DE-AACA-ADD5B82921FC}"/>
          </ac:spMkLst>
        </pc:spChg>
        <pc:spChg chg="add del">
          <ac:chgData name="Vicente Tadeo Sáez Pinochet" userId="3ef50385245ab2e1" providerId="LiveId" clId="{CF095C13-8F8B-44F1-BAEF-F5104AA996C3}" dt="2020-07-31T13:39:27.903" v="1059" actId="478"/>
          <ac:spMkLst>
            <pc:docMk/>
            <pc:sldMk cId="1166004250" sldId="312"/>
            <ac:spMk id="5" creationId="{812CB7E4-9292-49CE-9D81-F74397C5CF73}"/>
          </ac:spMkLst>
        </pc:spChg>
        <pc:spChg chg="add">
          <ac:chgData name="Vicente Tadeo Sáez Pinochet" userId="3ef50385245ab2e1" providerId="LiveId" clId="{CF095C13-8F8B-44F1-BAEF-F5104AA996C3}" dt="2020-07-31T13:41:13.531" v="1080" actId="22"/>
          <ac:spMkLst>
            <pc:docMk/>
            <pc:sldMk cId="1166004250" sldId="312"/>
            <ac:spMk id="7" creationId="{D6994C9A-7F47-44A0-A894-295D165B867B}"/>
          </ac:spMkLst>
        </pc:spChg>
      </pc:sldChg>
      <pc:sldChg chg="addSp modSp new del mod">
        <pc:chgData name="Vicente Tadeo Sáez Pinochet" userId="3ef50385245ab2e1" providerId="LiveId" clId="{CF095C13-8F8B-44F1-BAEF-F5104AA996C3}" dt="2020-07-31T12:51:02.202" v="1000" actId="47"/>
        <pc:sldMkLst>
          <pc:docMk/>
          <pc:sldMk cId="2238677688" sldId="313"/>
        </pc:sldMkLst>
        <pc:spChg chg="add mod">
          <ac:chgData name="Vicente Tadeo Sáez Pinochet" userId="3ef50385245ab2e1" providerId="LiveId" clId="{CF095C13-8F8B-44F1-BAEF-F5104AA996C3}" dt="2020-07-31T12:50:07.452" v="993" actId="14100"/>
          <ac:spMkLst>
            <pc:docMk/>
            <pc:sldMk cId="2238677688" sldId="313"/>
            <ac:spMk id="5" creationId="{36926C45-344C-4710-B06E-37AC9BA4DC1E}"/>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7-31T08:15:12.239" idx="1">
    <p:pos x="10" y="10"/>
    <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DC13CB7-7B65-4525-9FF9-BF5D10A5D049}" type="datetimeFigureOut">
              <a:rPr lang="es-CL" smtClean="0"/>
              <a:t>31-07-2020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6342B97-847F-4024-8603-E2AE7FC55032}" type="slidenum">
              <a:rPr lang="es-CL" smtClean="0"/>
              <a:t>‹Nº›</a:t>
            </a:fld>
            <a:endParaRPr lang="es-C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8571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DC13CB7-7B65-4525-9FF9-BF5D10A5D049}" type="datetimeFigureOut">
              <a:rPr lang="es-CL" smtClean="0"/>
              <a:t>31-07-2020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6342B97-847F-4024-8603-E2AE7FC55032}" type="slidenum">
              <a:rPr lang="es-CL" smtClean="0"/>
              <a:t>‹Nº›</a:t>
            </a:fld>
            <a:endParaRPr lang="es-CL"/>
          </a:p>
        </p:txBody>
      </p:sp>
    </p:spTree>
    <p:extLst>
      <p:ext uri="{BB962C8B-B14F-4D97-AF65-F5344CB8AC3E}">
        <p14:creationId xmlns:p14="http://schemas.microsoft.com/office/powerpoint/2010/main" val="2789307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DC13CB7-7B65-4525-9FF9-BF5D10A5D049}" type="datetimeFigureOut">
              <a:rPr lang="es-CL" smtClean="0"/>
              <a:t>31-07-2020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6342B97-847F-4024-8603-E2AE7FC55032}" type="slidenum">
              <a:rPr lang="es-CL" smtClean="0"/>
              <a:t>‹Nº›</a:t>
            </a:fld>
            <a:endParaRPr lang="es-CL"/>
          </a:p>
        </p:txBody>
      </p:sp>
    </p:spTree>
    <p:extLst>
      <p:ext uri="{BB962C8B-B14F-4D97-AF65-F5344CB8AC3E}">
        <p14:creationId xmlns:p14="http://schemas.microsoft.com/office/powerpoint/2010/main" val="3757575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DC13CB7-7B65-4525-9FF9-BF5D10A5D049}" type="datetimeFigureOut">
              <a:rPr lang="es-CL" smtClean="0"/>
              <a:t>31-07-2020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6342B97-847F-4024-8603-E2AE7FC55032}" type="slidenum">
              <a:rPr lang="es-CL" smtClean="0"/>
              <a:t>‹Nº›</a:t>
            </a:fld>
            <a:endParaRPr lang="es-CL"/>
          </a:p>
        </p:txBody>
      </p:sp>
    </p:spTree>
    <p:extLst>
      <p:ext uri="{BB962C8B-B14F-4D97-AF65-F5344CB8AC3E}">
        <p14:creationId xmlns:p14="http://schemas.microsoft.com/office/powerpoint/2010/main" val="1884859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DC13CB7-7B65-4525-9FF9-BF5D10A5D049}" type="datetimeFigureOut">
              <a:rPr lang="es-CL" smtClean="0"/>
              <a:t>31-07-2020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6342B97-847F-4024-8603-E2AE7FC55032}" type="slidenum">
              <a:rPr lang="es-CL" smtClean="0"/>
              <a:t>‹Nº›</a:t>
            </a:fld>
            <a:endParaRPr lang="es-C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453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DC13CB7-7B65-4525-9FF9-BF5D10A5D049}" type="datetimeFigureOut">
              <a:rPr lang="es-CL" smtClean="0"/>
              <a:t>31-07-2020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6342B97-847F-4024-8603-E2AE7FC55032}" type="slidenum">
              <a:rPr lang="es-CL" smtClean="0"/>
              <a:t>‹Nº›</a:t>
            </a:fld>
            <a:endParaRPr lang="es-CL"/>
          </a:p>
        </p:txBody>
      </p:sp>
    </p:spTree>
    <p:extLst>
      <p:ext uri="{BB962C8B-B14F-4D97-AF65-F5344CB8AC3E}">
        <p14:creationId xmlns:p14="http://schemas.microsoft.com/office/powerpoint/2010/main" val="686043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DC13CB7-7B65-4525-9FF9-BF5D10A5D049}" type="datetimeFigureOut">
              <a:rPr lang="es-CL" smtClean="0"/>
              <a:t>31-07-2020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B6342B97-847F-4024-8603-E2AE7FC55032}" type="slidenum">
              <a:rPr lang="es-CL" smtClean="0"/>
              <a:t>‹Nº›</a:t>
            </a:fld>
            <a:endParaRPr lang="es-CL"/>
          </a:p>
        </p:txBody>
      </p:sp>
    </p:spTree>
    <p:extLst>
      <p:ext uri="{BB962C8B-B14F-4D97-AF65-F5344CB8AC3E}">
        <p14:creationId xmlns:p14="http://schemas.microsoft.com/office/powerpoint/2010/main" val="4123041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DC13CB7-7B65-4525-9FF9-BF5D10A5D049}" type="datetimeFigureOut">
              <a:rPr lang="es-CL" smtClean="0"/>
              <a:t>31-07-2020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6342B97-847F-4024-8603-E2AE7FC55032}" type="slidenum">
              <a:rPr lang="es-CL" smtClean="0"/>
              <a:t>‹Nº›</a:t>
            </a:fld>
            <a:endParaRPr lang="es-CL"/>
          </a:p>
        </p:txBody>
      </p:sp>
    </p:spTree>
    <p:extLst>
      <p:ext uri="{BB962C8B-B14F-4D97-AF65-F5344CB8AC3E}">
        <p14:creationId xmlns:p14="http://schemas.microsoft.com/office/powerpoint/2010/main" val="2461290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DC13CB7-7B65-4525-9FF9-BF5D10A5D049}" type="datetimeFigureOut">
              <a:rPr lang="es-CL" smtClean="0"/>
              <a:t>31-07-2020</a:t>
            </a:fld>
            <a:endParaRPr lang="es-C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CL"/>
          </a:p>
        </p:txBody>
      </p:sp>
      <p:sp>
        <p:nvSpPr>
          <p:cNvPr id="9" name="Slide Number Placeholder 8"/>
          <p:cNvSpPr>
            <a:spLocks noGrp="1"/>
          </p:cNvSpPr>
          <p:nvPr>
            <p:ph type="sldNum" sz="quarter" idx="12"/>
          </p:nvPr>
        </p:nvSpPr>
        <p:spPr/>
        <p:txBody>
          <a:bodyPr/>
          <a:lstStyle/>
          <a:p>
            <a:fld id="{B6342B97-847F-4024-8603-E2AE7FC55032}" type="slidenum">
              <a:rPr lang="es-CL" smtClean="0"/>
              <a:t>‹Nº›</a:t>
            </a:fld>
            <a:endParaRPr lang="es-CL"/>
          </a:p>
        </p:txBody>
      </p:sp>
    </p:spTree>
    <p:extLst>
      <p:ext uri="{BB962C8B-B14F-4D97-AF65-F5344CB8AC3E}">
        <p14:creationId xmlns:p14="http://schemas.microsoft.com/office/powerpoint/2010/main" val="134255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DC13CB7-7B65-4525-9FF9-BF5D10A5D049}" type="datetimeFigureOut">
              <a:rPr lang="es-CL" smtClean="0"/>
              <a:t>31-07-2020</a:t>
            </a:fld>
            <a:endParaRPr lang="es-C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C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342B97-847F-4024-8603-E2AE7FC55032}" type="slidenum">
              <a:rPr lang="es-CL" smtClean="0"/>
              <a:t>‹Nº›</a:t>
            </a:fld>
            <a:endParaRPr lang="es-CL"/>
          </a:p>
        </p:txBody>
      </p:sp>
    </p:spTree>
    <p:extLst>
      <p:ext uri="{BB962C8B-B14F-4D97-AF65-F5344CB8AC3E}">
        <p14:creationId xmlns:p14="http://schemas.microsoft.com/office/powerpoint/2010/main" val="401725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DC13CB7-7B65-4525-9FF9-BF5D10A5D049}" type="datetimeFigureOut">
              <a:rPr lang="es-CL" smtClean="0"/>
              <a:t>31-07-2020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6342B97-847F-4024-8603-E2AE7FC55032}" type="slidenum">
              <a:rPr lang="es-CL" smtClean="0"/>
              <a:t>‹Nº›</a:t>
            </a:fld>
            <a:endParaRPr lang="es-CL"/>
          </a:p>
        </p:txBody>
      </p:sp>
    </p:spTree>
    <p:extLst>
      <p:ext uri="{BB962C8B-B14F-4D97-AF65-F5344CB8AC3E}">
        <p14:creationId xmlns:p14="http://schemas.microsoft.com/office/powerpoint/2010/main" val="2673913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DC13CB7-7B65-4525-9FF9-BF5D10A5D049}" type="datetimeFigureOut">
              <a:rPr lang="es-CL" smtClean="0"/>
              <a:t>31-07-2020</a:t>
            </a:fld>
            <a:endParaRPr lang="es-C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C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6342B97-847F-4024-8603-E2AE7FC55032}" type="slidenum">
              <a:rPr lang="es-CL" smtClean="0"/>
              <a:t>‹Nº›</a:t>
            </a:fld>
            <a:endParaRPr lang="es-C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11501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1C2ABF-3FD0-432F-8442-C95F7649FE25}"/>
              </a:ext>
            </a:extLst>
          </p:cNvPr>
          <p:cNvSpPr>
            <a:spLocks noGrp="1"/>
          </p:cNvSpPr>
          <p:nvPr>
            <p:ph type="ctrTitle"/>
          </p:nvPr>
        </p:nvSpPr>
        <p:spPr/>
        <p:txBody>
          <a:bodyPr>
            <a:normAutofit/>
          </a:bodyPr>
          <a:lstStyle/>
          <a:p>
            <a:r>
              <a:rPr lang="es-MX" sz="6000" dirty="0"/>
              <a:t>Liquidación y Reorganización de la Empresa	</a:t>
            </a:r>
            <a:br>
              <a:rPr lang="es-MX" sz="6000" dirty="0"/>
            </a:br>
            <a:endParaRPr lang="es-CL" sz="6000" dirty="0"/>
          </a:p>
        </p:txBody>
      </p:sp>
      <p:sp>
        <p:nvSpPr>
          <p:cNvPr id="3" name="Subtítulo 2">
            <a:extLst>
              <a:ext uri="{FF2B5EF4-FFF2-40B4-BE49-F238E27FC236}">
                <a16:creationId xmlns:a16="http://schemas.microsoft.com/office/drawing/2014/main" id="{BEF00AC4-A566-421C-97A1-EDD023D2813C}"/>
              </a:ext>
            </a:extLst>
          </p:cNvPr>
          <p:cNvSpPr>
            <a:spLocks noGrp="1"/>
          </p:cNvSpPr>
          <p:nvPr>
            <p:ph type="subTitle" idx="1"/>
          </p:nvPr>
        </p:nvSpPr>
        <p:spPr/>
        <p:txBody>
          <a:bodyPr/>
          <a:lstStyle/>
          <a:p>
            <a:r>
              <a:rPr lang="es-MX" dirty="0"/>
              <a:t>Expositor: Vicente T. </a:t>
            </a:r>
            <a:r>
              <a:rPr lang="es-MX" dirty="0" err="1"/>
              <a:t>sáez</a:t>
            </a:r>
            <a:r>
              <a:rPr lang="es-MX" dirty="0"/>
              <a:t> P.</a:t>
            </a:r>
          </a:p>
          <a:p>
            <a:r>
              <a:rPr lang="es-CL" dirty="0"/>
              <a:t>31 07 2020</a:t>
            </a:r>
          </a:p>
        </p:txBody>
      </p:sp>
      <p:pic>
        <p:nvPicPr>
          <p:cNvPr id="9" name="Imagen 8">
            <a:extLst>
              <a:ext uri="{FF2B5EF4-FFF2-40B4-BE49-F238E27FC236}">
                <a16:creationId xmlns:a16="http://schemas.microsoft.com/office/drawing/2014/main" id="{E3ECE9E3-0C74-4273-A54F-7C938FA940A3}"/>
              </a:ext>
            </a:extLst>
          </p:cNvPr>
          <p:cNvPicPr>
            <a:picLocks noChangeAspect="1"/>
          </p:cNvPicPr>
          <p:nvPr/>
        </p:nvPicPr>
        <p:blipFill>
          <a:blip r:embed="rId2"/>
          <a:stretch>
            <a:fillRect/>
          </a:stretch>
        </p:blipFill>
        <p:spPr>
          <a:xfrm>
            <a:off x="349737" y="281655"/>
            <a:ext cx="10193178" cy="977724"/>
          </a:xfrm>
          <a:prstGeom prst="rect">
            <a:avLst/>
          </a:prstGeom>
        </p:spPr>
      </p:pic>
      <p:sp>
        <p:nvSpPr>
          <p:cNvPr id="11" name="CuadroTexto 10">
            <a:extLst>
              <a:ext uri="{FF2B5EF4-FFF2-40B4-BE49-F238E27FC236}">
                <a16:creationId xmlns:a16="http://schemas.microsoft.com/office/drawing/2014/main" id="{D4F100F7-F2C6-4FF3-80A8-48276B641E8B}"/>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1575894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69E1E8-6A0E-4E7E-9E85-7CB1EA435FB3}"/>
              </a:ext>
            </a:extLst>
          </p:cNvPr>
          <p:cNvSpPr>
            <a:spLocks noGrp="1"/>
          </p:cNvSpPr>
          <p:nvPr>
            <p:ph type="title"/>
          </p:nvPr>
        </p:nvSpPr>
        <p:spPr/>
        <p:txBody>
          <a:bodyPr/>
          <a:lstStyle/>
          <a:p>
            <a:r>
              <a:rPr lang="es-ES" dirty="0"/>
              <a:t>Persona Deudora</a:t>
            </a:r>
            <a:endParaRPr lang="es-CL" dirty="0"/>
          </a:p>
        </p:txBody>
      </p:sp>
      <p:sp>
        <p:nvSpPr>
          <p:cNvPr id="3" name="Marcador de contenido 2">
            <a:extLst>
              <a:ext uri="{FF2B5EF4-FFF2-40B4-BE49-F238E27FC236}">
                <a16:creationId xmlns:a16="http://schemas.microsoft.com/office/drawing/2014/main" id="{8E118393-BC81-4E5B-BFF2-AFD933DC85DD}"/>
              </a:ext>
            </a:extLst>
          </p:cNvPr>
          <p:cNvSpPr>
            <a:spLocks noGrp="1"/>
          </p:cNvSpPr>
          <p:nvPr>
            <p:ph idx="1"/>
          </p:nvPr>
        </p:nvSpPr>
        <p:spPr/>
        <p:txBody>
          <a:bodyPr/>
          <a:lstStyle/>
          <a:p>
            <a:endParaRPr lang="es-ES" dirty="0"/>
          </a:p>
          <a:p>
            <a:r>
              <a:rPr lang="es-ES" dirty="0"/>
              <a:t>Toda persona natural no comprendida en la definición de Empresa Deudora.</a:t>
            </a:r>
            <a:endParaRPr lang="es-CL" dirty="0"/>
          </a:p>
          <a:p>
            <a:endParaRPr lang="es-CL" dirty="0"/>
          </a:p>
        </p:txBody>
      </p:sp>
      <p:sp>
        <p:nvSpPr>
          <p:cNvPr id="7" name="CuadroTexto 6">
            <a:extLst>
              <a:ext uri="{FF2B5EF4-FFF2-40B4-BE49-F238E27FC236}">
                <a16:creationId xmlns:a16="http://schemas.microsoft.com/office/drawing/2014/main" id="{70F53BDA-E71B-490C-A97D-E1B75C68B8F6}"/>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2584585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B2637-66D0-4839-8F84-F3AD861FE706}"/>
              </a:ext>
            </a:extLst>
          </p:cNvPr>
          <p:cNvSpPr>
            <a:spLocks noGrp="1"/>
          </p:cNvSpPr>
          <p:nvPr>
            <p:ph type="title"/>
          </p:nvPr>
        </p:nvSpPr>
        <p:spPr/>
        <p:txBody>
          <a:bodyPr/>
          <a:lstStyle/>
          <a:p>
            <a:r>
              <a:rPr lang="es-ES" dirty="0"/>
              <a:t>Procedimiento Concursal de Renegociación</a:t>
            </a:r>
            <a:endParaRPr lang="es-CL" dirty="0"/>
          </a:p>
        </p:txBody>
      </p:sp>
      <p:sp>
        <p:nvSpPr>
          <p:cNvPr id="3" name="Marcador de contenido 2">
            <a:extLst>
              <a:ext uri="{FF2B5EF4-FFF2-40B4-BE49-F238E27FC236}">
                <a16:creationId xmlns:a16="http://schemas.microsoft.com/office/drawing/2014/main" id="{AFA9B318-0ABC-4CE4-8CBA-08E8F41D0768}"/>
              </a:ext>
            </a:extLst>
          </p:cNvPr>
          <p:cNvSpPr>
            <a:spLocks noGrp="1"/>
          </p:cNvSpPr>
          <p:nvPr>
            <p:ph idx="1"/>
          </p:nvPr>
        </p:nvSpPr>
        <p:spPr/>
        <p:txBody>
          <a:bodyPr/>
          <a:lstStyle/>
          <a:p>
            <a:r>
              <a:rPr lang="es-ES" dirty="0"/>
              <a:t>Procedimiento especial respecto de la persona deudora, a fin de que pueda intentar llegar a acuerdo con la mayoría de sus acreedores.</a:t>
            </a:r>
          </a:p>
          <a:p>
            <a:pPr marL="0" indent="0">
              <a:buNone/>
            </a:pPr>
            <a:r>
              <a:rPr lang="es-ES" dirty="0"/>
              <a:t>Características:</a:t>
            </a:r>
          </a:p>
          <a:p>
            <a:pPr>
              <a:buFontTx/>
              <a:buChar char="-"/>
            </a:pPr>
            <a:r>
              <a:rPr lang="es-ES" dirty="0"/>
              <a:t>Procedimiento administrativo y gratuito ante la SIR;</a:t>
            </a:r>
          </a:p>
          <a:p>
            <a:pPr>
              <a:buFontTx/>
              <a:buChar char="-"/>
            </a:pPr>
            <a:r>
              <a:rPr lang="es-ES" dirty="0"/>
              <a:t>SIR como facilitador;</a:t>
            </a:r>
          </a:p>
          <a:p>
            <a:pPr>
              <a:buFontTx/>
              <a:buChar char="-"/>
            </a:pPr>
            <a:r>
              <a:rPr lang="es-ES" dirty="0"/>
              <a:t>Sistema de audiencias orales;</a:t>
            </a:r>
          </a:p>
          <a:p>
            <a:pPr>
              <a:buFontTx/>
              <a:buChar char="-"/>
            </a:pPr>
            <a:r>
              <a:rPr lang="es-ES" dirty="0"/>
              <a:t>Acuerdos por mayorías;</a:t>
            </a:r>
          </a:p>
          <a:p>
            <a:pPr>
              <a:buFontTx/>
              <a:buChar char="-"/>
            </a:pPr>
            <a:r>
              <a:rPr lang="es-ES" dirty="0"/>
              <a:t>Efecto sobre todos los acreedores citados al procedimiento;</a:t>
            </a:r>
          </a:p>
          <a:p>
            <a:pPr>
              <a:buFontTx/>
              <a:buChar char="-"/>
            </a:pPr>
            <a:endParaRPr lang="es-CL" dirty="0"/>
          </a:p>
        </p:txBody>
      </p:sp>
      <p:sp>
        <p:nvSpPr>
          <p:cNvPr id="7" name="CuadroTexto 6">
            <a:extLst>
              <a:ext uri="{FF2B5EF4-FFF2-40B4-BE49-F238E27FC236}">
                <a16:creationId xmlns:a16="http://schemas.microsoft.com/office/drawing/2014/main" id="{8E427F3A-C848-489D-96C8-7766A7C3B808}"/>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2845269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B2637-66D0-4839-8F84-F3AD861FE706}"/>
              </a:ext>
            </a:extLst>
          </p:cNvPr>
          <p:cNvSpPr>
            <a:spLocks noGrp="1"/>
          </p:cNvSpPr>
          <p:nvPr>
            <p:ph type="title"/>
          </p:nvPr>
        </p:nvSpPr>
        <p:spPr/>
        <p:txBody>
          <a:bodyPr/>
          <a:lstStyle/>
          <a:p>
            <a:r>
              <a:rPr lang="es-ES" dirty="0"/>
              <a:t>Procedimiento Concursal de Renegociación</a:t>
            </a:r>
            <a:endParaRPr lang="es-CL" dirty="0"/>
          </a:p>
        </p:txBody>
      </p:sp>
      <p:sp>
        <p:nvSpPr>
          <p:cNvPr id="3" name="Marcador de contenido 2">
            <a:extLst>
              <a:ext uri="{FF2B5EF4-FFF2-40B4-BE49-F238E27FC236}">
                <a16:creationId xmlns:a16="http://schemas.microsoft.com/office/drawing/2014/main" id="{AFA9B318-0ABC-4CE4-8CBA-08E8F41D0768}"/>
              </a:ext>
            </a:extLst>
          </p:cNvPr>
          <p:cNvSpPr>
            <a:spLocks noGrp="1"/>
          </p:cNvSpPr>
          <p:nvPr>
            <p:ph idx="1"/>
          </p:nvPr>
        </p:nvSpPr>
        <p:spPr/>
        <p:txBody>
          <a:bodyPr/>
          <a:lstStyle/>
          <a:p>
            <a:r>
              <a:rPr lang="es-ES" dirty="0"/>
              <a:t>Requisitos:</a:t>
            </a:r>
          </a:p>
          <a:p>
            <a:r>
              <a:rPr lang="es-ES" dirty="0"/>
              <a:t>- Persona deudora;</a:t>
            </a:r>
          </a:p>
          <a:p>
            <a:r>
              <a:rPr lang="es-ES" dirty="0"/>
              <a:t>- Dos o más obligaciones vencidas por más de 90 días, por un monto superior a 80UF;</a:t>
            </a:r>
          </a:p>
          <a:p>
            <a:r>
              <a:rPr lang="es-ES" dirty="0"/>
              <a:t>- Falta de inicio de procedimiento concursal de liquidación;</a:t>
            </a:r>
          </a:p>
          <a:p>
            <a:r>
              <a:rPr lang="es-ES" dirty="0"/>
              <a:t>- Limitación de uso (5 años desde la publicación de resolución de admisibilidad);</a:t>
            </a:r>
          </a:p>
          <a:p>
            <a:pPr>
              <a:buFontTx/>
              <a:buChar char="-"/>
            </a:pPr>
            <a:endParaRPr lang="es-CL" dirty="0"/>
          </a:p>
        </p:txBody>
      </p:sp>
      <p:sp>
        <p:nvSpPr>
          <p:cNvPr id="7" name="CuadroTexto 6">
            <a:extLst>
              <a:ext uri="{FF2B5EF4-FFF2-40B4-BE49-F238E27FC236}">
                <a16:creationId xmlns:a16="http://schemas.microsoft.com/office/drawing/2014/main" id="{B6DE6463-AE00-4766-AE44-2784BC07760B}"/>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2208353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40600-6F55-4541-9F68-B6250DA80C61}"/>
              </a:ext>
            </a:extLst>
          </p:cNvPr>
          <p:cNvSpPr>
            <a:spLocks noGrp="1"/>
          </p:cNvSpPr>
          <p:nvPr>
            <p:ph type="title"/>
          </p:nvPr>
        </p:nvSpPr>
        <p:spPr/>
        <p:txBody>
          <a:bodyPr/>
          <a:lstStyle/>
          <a:p>
            <a:r>
              <a:rPr lang="es-MX" dirty="0"/>
              <a:t>Procedimiento Concursal de Liquidación de la Persona Deudora</a:t>
            </a:r>
            <a:endParaRPr lang="es-CL" dirty="0"/>
          </a:p>
        </p:txBody>
      </p:sp>
      <p:sp>
        <p:nvSpPr>
          <p:cNvPr id="3" name="Marcador de contenido 2">
            <a:extLst>
              <a:ext uri="{FF2B5EF4-FFF2-40B4-BE49-F238E27FC236}">
                <a16:creationId xmlns:a16="http://schemas.microsoft.com/office/drawing/2014/main" id="{265809E4-DDB8-419F-9CB9-2D1F4D1C7D12}"/>
              </a:ext>
            </a:extLst>
          </p:cNvPr>
          <p:cNvSpPr>
            <a:spLocks noGrp="1"/>
          </p:cNvSpPr>
          <p:nvPr>
            <p:ph idx="1"/>
          </p:nvPr>
        </p:nvSpPr>
        <p:spPr/>
        <p:txBody>
          <a:bodyPr/>
          <a:lstStyle/>
          <a:p>
            <a:endParaRPr lang="es-MX" dirty="0"/>
          </a:p>
          <a:p>
            <a:r>
              <a:rPr lang="es-CL" dirty="0"/>
              <a:t>Liquidación Voluntaria</a:t>
            </a:r>
          </a:p>
          <a:p>
            <a:pPr lvl="1"/>
            <a:r>
              <a:rPr lang="es-CL" dirty="0"/>
              <a:t>Es el propio deudor el que la solicita;</a:t>
            </a:r>
          </a:p>
          <a:p>
            <a:r>
              <a:rPr lang="es-CL" dirty="0"/>
              <a:t>Liquidación Forzosa</a:t>
            </a:r>
          </a:p>
          <a:p>
            <a:pPr lvl="1"/>
            <a:r>
              <a:rPr lang="es-CL" dirty="0"/>
              <a:t>Son los acreedores quienes la exigen;</a:t>
            </a:r>
          </a:p>
          <a:p>
            <a:pPr lvl="1"/>
            <a:r>
              <a:rPr lang="es-CL" dirty="0"/>
              <a:t>Causal:</a:t>
            </a:r>
          </a:p>
          <a:p>
            <a:pPr lvl="2"/>
            <a:r>
              <a:rPr lang="es-CL" dirty="0"/>
              <a:t>Existencia de 2 o más títulos ejecutivos vencidos, provenientes de obligaciones diversas, encontrándose iniciada al menos 2 ejecuciones, y no hubiere presentado bienes suficientes para responder a la deuda y las costas, dentro de los 4 días siguientes a los respectivos requerimientos;</a:t>
            </a:r>
          </a:p>
        </p:txBody>
      </p:sp>
      <p:sp>
        <p:nvSpPr>
          <p:cNvPr id="7" name="CuadroTexto 6">
            <a:extLst>
              <a:ext uri="{FF2B5EF4-FFF2-40B4-BE49-F238E27FC236}">
                <a16:creationId xmlns:a16="http://schemas.microsoft.com/office/drawing/2014/main" id="{AB274A4C-E0D7-4A60-9885-CE25486B1C2D}"/>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573180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7C9778-26ED-4578-B753-5E351D56787A}"/>
              </a:ext>
            </a:extLst>
          </p:cNvPr>
          <p:cNvSpPr>
            <a:spLocks noGrp="1"/>
          </p:cNvSpPr>
          <p:nvPr>
            <p:ph type="title"/>
          </p:nvPr>
        </p:nvSpPr>
        <p:spPr/>
        <p:txBody>
          <a:bodyPr/>
          <a:lstStyle/>
          <a:p>
            <a:r>
              <a:rPr lang="es-ES" dirty="0"/>
              <a:t>Acción Pauliana</a:t>
            </a:r>
            <a:endParaRPr lang="es-CL" dirty="0"/>
          </a:p>
        </p:txBody>
      </p:sp>
      <p:sp>
        <p:nvSpPr>
          <p:cNvPr id="3" name="Marcador de contenido 2">
            <a:extLst>
              <a:ext uri="{FF2B5EF4-FFF2-40B4-BE49-F238E27FC236}">
                <a16:creationId xmlns:a16="http://schemas.microsoft.com/office/drawing/2014/main" id="{90E2E0A9-A8A0-42E9-B370-BB9D9926EA78}"/>
              </a:ext>
            </a:extLst>
          </p:cNvPr>
          <p:cNvSpPr>
            <a:spLocks noGrp="1"/>
          </p:cNvSpPr>
          <p:nvPr>
            <p:ph idx="1"/>
          </p:nvPr>
        </p:nvSpPr>
        <p:spPr/>
        <p:txBody>
          <a:bodyPr>
            <a:normAutofit/>
          </a:bodyPr>
          <a:lstStyle/>
          <a:p>
            <a:r>
              <a:rPr lang="es-ES" dirty="0"/>
              <a:t>Respecto de actos ejecutados y contratos celebrados a título oneroso, 1 año antes del inicio del procedimiento, artículo 2468 </a:t>
            </a:r>
            <a:r>
              <a:rPr lang="es-ES" dirty="0" err="1"/>
              <a:t>C.Civil</a:t>
            </a:r>
            <a:r>
              <a:rPr lang="es-ES" dirty="0"/>
              <a:t>.</a:t>
            </a:r>
          </a:p>
        </p:txBody>
      </p:sp>
      <p:sp>
        <p:nvSpPr>
          <p:cNvPr id="7" name="CuadroTexto 6">
            <a:extLst>
              <a:ext uri="{FF2B5EF4-FFF2-40B4-BE49-F238E27FC236}">
                <a16:creationId xmlns:a16="http://schemas.microsoft.com/office/drawing/2014/main" id="{D188C06C-A171-47AE-ADC8-712716FC9EB0}"/>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826887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7BDBE0-66AC-453F-B1AF-7A341C42065E}"/>
              </a:ext>
            </a:extLst>
          </p:cNvPr>
          <p:cNvSpPr>
            <a:spLocks noGrp="1"/>
          </p:cNvSpPr>
          <p:nvPr>
            <p:ph type="title"/>
          </p:nvPr>
        </p:nvSpPr>
        <p:spPr/>
        <p:txBody>
          <a:bodyPr/>
          <a:lstStyle/>
          <a:p>
            <a:r>
              <a:rPr lang="es-MX" dirty="0"/>
              <a:t>Efectos Resolución de Liquidación</a:t>
            </a:r>
            <a:endParaRPr lang="es-CL" dirty="0"/>
          </a:p>
        </p:txBody>
      </p:sp>
      <p:sp>
        <p:nvSpPr>
          <p:cNvPr id="3" name="Marcador de contenido 2">
            <a:extLst>
              <a:ext uri="{FF2B5EF4-FFF2-40B4-BE49-F238E27FC236}">
                <a16:creationId xmlns:a16="http://schemas.microsoft.com/office/drawing/2014/main" id="{463891DB-B18D-4ACC-9A9B-E8F22AA20E32}"/>
              </a:ext>
            </a:extLst>
          </p:cNvPr>
          <p:cNvSpPr>
            <a:spLocks noGrp="1"/>
          </p:cNvSpPr>
          <p:nvPr>
            <p:ph idx="1"/>
          </p:nvPr>
        </p:nvSpPr>
        <p:spPr/>
        <p:txBody>
          <a:bodyPr>
            <a:normAutofit fontScale="70000" lnSpcReduction="20000"/>
          </a:bodyPr>
          <a:lstStyle/>
          <a:p>
            <a:endParaRPr lang="es-MX" dirty="0"/>
          </a:p>
          <a:p>
            <a:r>
              <a:rPr lang="es-ES" dirty="0"/>
              <a:t>Artículo 130.- Administración de bienes. Desde la dictación de la Resolución de Liquidación se producirán los siguientes efectos en relación al Deudor y a sus </a:t>
            </a:r>
            <a:r>
              <a:rPr lang="es-CL" dirty="0"/>
              <a:t>bienes:</a:t>
            </a:r>
          </a:p>
          <a:p>
            <a:r>
              <a:rPr lang="es-ES" dirty="0"/>
              <a:t>1) Quedará inhibido de pleno derecho de la administración de todos sus bienes presentes, esto es, aquellos sujetos al Procedimiento Concursal de Liquidación y existentes en su patrimonio a la época de la dictación de esta resolución, excluidos aquellos que la ley declare inembargables. Su administración pasará de pleno derecho </a:t>
            </a:r>
            <a:r>
              <a:rPr lang="es-CL" dirty="0"/>
              <a:t>al Liquidador.</a:t>
            </a:r>
          </a:p>
          <a:p>
            <a:r>
              <a:rPr lang="es-ES" dirty="0"/>
              <a:t>En consecuencia, serán nulos los actos y contratos posteriores que el Deudor ejecute o celebre en relación a </a:t>
            </a:r>
            <a:r>
              <a:rPr lang="es-CL" dirty="0"/>
              <a:t>estos bienes.</a:t>
            </a:r>
          </a:p>
          <a:p>
            <a:r>
              <a:rPr lang="es-ES" dirty="0"/>
              <a:t>2) No perderá el dominio sobre sus bienes, sino sólo la facultad de disposición sobre ellos y sobre sus frutos.</a:t>
            </a:r>
          </a:p>
          <a:p>
            <a:r>
              <a:rPr lang="es-ES" dirty="0"/>
              <a:t>3) No podrá comparecer en juicio como demandante ni como demandado, en lo relativo a los bienes objeto del Procedimiento Concursal de Liquidación, pero podrá actuar </a:t>
            </a:r>
            <a:r>
              <a:rPr lang="es-CL" dirty="0"/>
              <a:t>como coadyuvante.</a:t>
            </a:r>
          </a:p>
          <a:p>
            <a:r>
              <a:rPr lang="es-ES" dirty="0"/>
              <a:t>4) Podrá interponer por sí todas las acciones que se refieran exclusivamente a su persona y que tengan por objeto derechos inherentes a ella. Tampoco será privado del ejercicio de sus derechos civiles, ni se le impondrán inhabilidades especiales sino en los casos expresamente </a:t>
            </a:r>
            <a:r>
              <a:rPr lang="es-CL" dirty="0"/>
              <a:t>determinados por las leyes.</a:t>
            </a:r>
          </a:p>
          <a:p>
            <a:r>
              <a:rPr lang="es-ES" dirty="0"/>
              <a:t>5) En caso de negligencia del Liquidador, podrá solicitar al tribunal que ordene la ejecución de las </a:t>
            </a:r>
            <a:r>
              <a:rPr lang="es-CL" dirty="0"/>
              <a:t>providencias conservativas que fueren pertinentes.</a:t>
            </a:r>
          </a:p>
        </p:txBody>
      </p:sp>
      <p:sp>
        <p:nvSpPr>
          <p:cNvPr id="6" name="CuadroTexto 5">
            <a:extLst>
              <a:ext uri="{FF2B5EF4-FFF2-40B4-BE49-F238E27FC236}">
                <a16:creationId xmlns:a16="http://schemas.microsoft.com/office/drawing/2014/main" id="{0671831E-1916-419B-B3BC-55C15EFA2931}"/>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2306199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3295F8-8BBD-49B3-B741-F1516B888942}"/>
              </a:ext>
            </a:extLst>
          </p:cNvPr>
          <p:cNvSpPr>
            <a:spLocks noGrp="1"/>
          </p:cNvSpPr>
          <p:nvPr>
            <p:ph type="title"/>
          </p:nvPr>
        </p:nvSpPr>
        <p:spPr/>
        <p:txBody>
          <a:bodyPr/>
          <a:lstStyle/>
          <a:p>
            <a:r>
              <a:rPr lang="es-MX" dirty="0"/>
              <a:t>Efectos Resolución de Liquidación</a:t>
            </a:r>
            <a:endParaRPr lang="es-CL" dirty="0"/>
          </a:p>
        </p:txBody>
      </p:sp>
      <p:sp>
        <p:nvSpPr>
          <p:cNvPr id="3" name="Marcador de contenido 2">
            <a:extLst>
              <a:ext uri="{FF2B5EF4-FFF2-40B4-BE49-F238E27FC236}">
                <a16:creationId xmlns:a16="http://schemas.microsoft.com/office/drawing/2014/main" id="{8027C30A-74DF-461C-AA76-CDC6D5ECED92}"/>
              </a:ext>
            </a:extLst>
          </p:cNvPr>
          <p:cNvSpPr>
            <a:spLocks noGrp="1"/>
          </p:cNvSpPr>
          <p:nvPr>
            <p:ph idx="1"/>
          </p:nvPr>
        </p:nvSpPr>
        <p:spPr>
          <a:xfrm>
            <a:off x="1097280" y="1902884"/>
            <a:ext cx="10058400" cy="4023360"/>
          </a:xfrm>
        </p:spPr>
        <p:txBody>
          <a:bodyPr>
            <a:normAutofit fontScale="92500" lnSpcReduction="10000"/>
          </a:bodyPr>
          <a:lstStyle/>
          <a:p>
            <a:r>
              <a:rPr lang="es-ES" dirty="0"/>
              <a:t>Artículo 135.- Suspensión de ejecuciones individuales. La dictación de la Resolución de Liquidación suspende el derecho de los acreedores para </a:t>
            </a:r>
            <a:r>
              <a:rPr lang="es-CL" dirty="0"/>
              <a:t>ejecutar individualmente al Deudor.</a:t>
            </a:r>
          </a:p>
          <a:p>
            <a:r>
              <a:rPr lang="es-ES" dirty="0"/>
              <a:t>Con todo, los acreedores hipotecarios y prendarios podrán deducir o continuar sus acciones en los bienes gravados con hipoteca o prenda, sin perjuicio de la posibilidad de realizarlos en el Procedimiento Concursal de Liquidación. En ambos casos, para percibir deberán garantizar el pago de los créditos de primera clase que hayan sido verificados ordinariamente o antes de la fecha de liquidación de los bienes afectos a sus respectivas garantías, por los montos que en definitiva resulten </a:t>
            </a:r>
            <a:r>
              <a:rPr lang="es-CL" dirty="0"/>
              <a:t>reconocidos.</a:t>
            </a:r>
            <a:endParaRPr lang="es-ES" dirty="0"/>
          </a:p>
          <a:p>
            <a:endParaRPr lang="es-ES" dirty="0"/>
          </a:p>
          <a:p>
            <a:r>
              <a:rPr lang="es-ES" dirty="0"/>
              <a:t>Artículo 136.- Exigibilidad y reajustabilidad de obligaciones. Una vez dictada la Resolución de Liquidación, todas las obligaciones dinerarias se entenderán vencidas y actualmente exigibles respecto del Deudor, para que los acreedores puedan verificarlas en el Procedimiento Concursal de Liquidación y percibir el pago de sus acreencias. Estas últimas se pagarán según su valor actual más los reajustes e intereses que correspondan, de conformidad a las reglas del artículo </a:t>
            </a:r>
            <a:r>
              <a:rPr lang="es-CL" dirty="0"/>
              <a:t>siguiente.</a:t>
            </a:r>
          </a:p>
        </p:txBody>
      </p:sp>
      <p:sp>
        <p:nvSpPr>
          <p:cNvPr id="7" name="CuadroTexto 6">
            <a:extLst>
              <a:ext uri="{FF2B5EF4-FFF2-40B4-BE49-F238E27FC236}">
                <a16:creationId xmlns:a16="http://schemas.microsoft.com/office/drawing/2014/main" id="{EF599E30-815D-41BD-9D53-DC0764AE59CF}"/>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1094120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0D0A32-D212-45AE-BFB1-8729ACEE4731}"/>
              </a:ext>
            </a:extLst>
          </p:cNvPr>
          <p:cNvSpPr>
            <a:spLocks noGrp="1"/>
          </p:cNvSpPr>
          <p:nvPr>
            <p:ph type="title"/>
          </p:nvPr>
        </p:nvSpPr>
        <p:spPr/>
        <p:txBody>
          <a:bodyPr>
            <a:normAutofit fontScale="90000"/>
          </a:bodyPr>
          <a:lstStyle/>
          <a:p>
            <a:r>
              <a:rPr lang="es-ES" dirty="0"/>
              <a:t>Del término del Procedimiento Concursal de</a:t>
            </a:r>
            <a:br>
              <a:rPr lang="es-ES" dirty="0"/>
            </a:br>
            <a:r>
              <a:rPr lang="es-CL" dirty="0"/>
              <a:t>Liquidación</a:t>
            </a:r>
          </a:p>
        </p:txBody>
      </p:sp>
      <p:sp>
        <p:nvSpPr>
          <p:cNvPr id="3" name="Marcador de contenido 2">
            <a:extLst>
              <a:ext uri="{FF2B5EF4-FFF2-40B4-BE49-F238E27FC236}">
                <a16:creationId xmlns:a16="http://schemas.microsoft.com/office/drawing/2014/main" id="{82D7EDFC-013F-413A-8BEC-529A4852ACE9}"/>
              </a:ext>
            </a:extLst>
          </p:cNvPr>
          <p:cNvSpPr>
            <a:spLocks noGrp="1"/>
          </p:cNvSpPr>
          <p:nvPr>
            <p:ph idx="1"/>
          </p:nvPr>
        </p:nvSpPr>
        <p:spPr/>
        <p:txBody>
          <a:bodyPr>
            <a:normAutofit fontScale="85000" lnSpcReduction="10000"/>
          </a:bodyPr>
          <a:lstStyle/>
          <a:p>
            <a:r>
              <a:rPr lang="es-ES" dirty="0"/>
              <a:t>Artículo 254.- Resolución de término. Una vez publicada la resolución que tuvo por aprobada la Cuenta Final de Administración en los términos descritos en los artículos 49 y siguientes, el tribunal, de oficio, a petición de parte o de la Superintendencia, dictará una resolución declarando terminado el Procedimiento Concursal </a:t>
            </a:r>
            <a:r>
              <a:rPr lang="es-CL" dirty="0"/>
              <a:t>de Liquidación.</a:t>
            </a:r>
          </a:p>
          <a:p>
            <a:r>
              <a:rPr lang="es-ES" dirty="0"/>
              <a:t>Con la resolución de término del Procedimiento Concursal de Liquidación, el Deudor recuperará la libre </a:t>
            </a:r>
            <a:r>
              <a:rPr lang="es-CL" dirty="0"/>
              <a:t>administración de sus bienes.</a:t>
            </a:r>
          </a:p>
          <a:p>
            <a:r>
              <a:rPr lang="es-ES" dirty="0"/>
              <a:t>Artículo 255.- Efectos de la Resolución de Término. Una vez que se encuentre firme o ejecutoriada la resolución que declara el término del Procedimiento Concursal de Liquidación, se entenderán extinguidos por el solo ministerio de la ley y para todos los efectos legales los saldos insolutos de las obligaciones contraídas por el Deudor con anterioridad al inicio del Procedimiento </a:t>
            </a:r>
            <a:r>
              <a:rPr lang="es-CL" dirty="0"/>
              <a:t>Concursal de Liquidación.</a:t>
            </a:r>
          </a:p>
          <a:p>
            <a:r>
              <a:rPr lang="es-ES" dirty="0"/>
              <a:t>Extinguidas las obligaciones conforme al inciso </a:t>
            </a:r>
            <a:r>
              <a:rPr lang="es-CL" dirty="0"/>
              <a:t>anterior, el Deudor se entenderá rehabilitado para todos </a:t>
            </a:r>
            <a:r>
              <a:rPr lang="es-ES" dirty="0"/>
              <a:t>los efectos legales, salvo que la resolución señalada en el artículo precedente establezca algo distinto.</a:t>
            </a:r>
          </a:p>
          <a:p>
            <a:r>
              <a:rPr lang="es-ES" dirty="0"/>
              <a:t>Artículo 256.- Recursos contra la resolución de término. La resolución que declare terminado el Procedimiento Concursal de Liquidación será susceptible de recurso de apelación, el que se concederá en el solo efecto devolutivo, conservando en el intertanto el Deudor la libre administración de sus bienes.</a:t>
            </a:r>
            <a:endParaRPr lang="es-CL" dirty="0"/>
          </a:p>
        </p:txBody>
      </p:sp>
      <p:sp>
        <p:nvSpPr>
          <p:cNvPr id="7" name="CuadroTexto 6">
            <a:extLst>
              <a:ext uri="{FF2B5EF4-FFF2-40B4-BE49-F238E27FC236}">
                <a16:creationId xmlns:a16="http://schemas.microsoft.com/office/drawing/2014/main" id="{90E81457-73A9-442C-847B-6F0BFFF62839}"/>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2718384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1A25EA-112B-4C8B-A19A-56CFE2747CD1}"/>
              </a:ext>
            </a:extLst>
          </p:cNvPr>
          <p:cNvSpPr>
            <a:spLocks noGrp="1"/>
          </p:cNvSpPr>
          <p:nvPr>
            <p:ph type="title"/>
          </p:nvPr>
        </p:nvSpPr>
        <p:spPr/>
        <p:txBody>
          <a:bodyPr/>
          <a:lstStyle/>
          <a:p>
            <a:r>
              <a:rPr lang="es-MX" dirty="0"/>
              <a:t>Efectos en Avales e Hipotecas</a:t>
            </a:r>
            <a:endParaRPr lang="es-CL" dirty="0"/>
          </a:p>
        </p:txBody>
      </p:sp>
      <p:sp>
        <p:nvSpPr>
          <p:cNvPr id="3" name="Marcador de contenido 2">
            <a:extLst>
              <a:ext uri="{FF2B5EF4-FFF2-40B4-BE49-F238E27FC236}">
                <a16:creationId xmlns:a16="http://schemas.microsoft.com/office/drawing/2014/main" id="{C96C4F7C-06A6-42DE-AACA-ADD5B82921FC}"/>
              </a:ext>
            </a:extLst>
          </p:cNvPr>
          <p:cNvSpPr>
            <a:spLocks noGrp="1"/>
          </p:cNvSpPr>
          <p:nvPr>
            <p:ph idx="1"/>
          </p:nvPr>
        </p:nvSpPr>
        <p:spPr/>
        <p:txBody>
          <a:bodyPr/>
          <a:lstStyle/>
          <a:p>
            <a:endParaRPr lang="es-MX" dirty="0"/>
          </a:p>
          <a:p>
            <a:r>
              <a:rPr lang="es-CL" dirty="0"/>
              <a:t>Distinguir entre Avales y Codeudores solidarios, y Garantes Prendarios o Hipotecarios. </a:t>
            </a:r>
          </a:p>
          <a:p>
            <a:endParaRPr lang="es-CL" dirty="0"/>
          </a:p>
          <a:p>
            <a:r>
              <a:rPr lang="es-CL" dirty="0"/>
              <a:t>Distinguir entre Bancos y otros proveedores. </a:t>
            </a:r>
          </a:p>
          <a:p>
            <a:endParaRPr lang="es-CL" dirty="0"/>
          </a:p>
          <a:p>
            <a:r>
              <a:rPr lang="es-CL" dirty="0" err="1"/>
              <a:t>Dicom</a:t>
            </a:r>
            <a:r>
              <a:rPr lang="es-CL" dirty="0"/>
              <a:t> y Registros. Efecto de extinción de deudas. </a:t>
            </a:r>
          </a:p>
        </p:txBody>
      </p:sp>
      <p:sp>
        <p:nvSpPr>
          <p:cNvPr id="7" name="CuadroTexto 6">
            <a:extLst>
              <a:ext uri="{FF2B5EF4-FFF2-40B4-BE49-F238E27FC236}">
                <a16:creationId xmlns:a16="http://schemas.microsoft.com/office/drawing/2014/main" id="{D6994C9A-7F47-44A0-A894-295D165B867B}"/>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1166004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CCBCD2-B08E-4F4F-B8E2-617E67700F52}"/>
              </a:ext>
            </a:extLst>
          </p:cNvPr>
          <p:cNvSpPr>
            <a:spLocks noGrp="1"/>
          </p:cNvSpPr>
          <p:nvPr>
            <p:ph type="title"/>
          </p:nvPr>
        </p:nvSpPr>
        <p:spPr/>
        <p:txBody>
          <a:bodyPr/>
          <a:lstStyle/>
          <a:p>
            <a:pPr algn="ctr"/>
            <a:r>
              <a:rPr lang="es-MX" dirty="0"/>
              <a:t>¿Preguntas?</a:t>
            </a:r>
            <a:endParaRPr lang="es-CL" dirty="0"/>
          </a:p>
        </p:txBody>
      </p:sp>
      <p:sp>
        <p:nvSpPr>
          <p:cNvPr id="3" name="Marcador de contenido 2">
            <a:extLst>
              <a:ext uri="{FF2B5EF4-FFF2-40B4-BE49-F238E27FC236}">
                <a16:creationId xmlns:a16="http://schemas.microsoft.com/office/drawing/2014/main" id="{B8B718A7-EDD4-4741-8146-FD48305D508F}"/>
              </a:ext>
            </a:extLst>
          </p:cNvPr>
          <p:cNvSpPr>
            <a:spLocks noGrp="1"/>
          </p:cNvSpPr>
          <p:nvPr>
            <p:ph idx="1"/>
          </p:nvPr>
        </p:nvSpPr>
        <p:spPr/>
        <p:txBody>
          <a:bodyPr/>
          <a:lstStyle/>
          <a:p>
            <a:endParaRPr lang="es-CL" dirty="0"/>
          </a:p>
        </p:txBody>
      </p:sp>
      <p:sp>
        <p:nvSpPr>
          <p:cNvPr id="7" name="CuadroTexto 6">
            <a:extLst>
              <a:ext uri="{FF2B5EF4-FFF2-40B4-BE49-F238E27FC236}">
                <a16:creationId xmlns:a16="http://schemas.microsoft.com/office/drawing/2014/main" id="{939D5CCD-A0C2-48B2-B04C-5E4ACADAFA71}"/>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3368377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1249653-2540-4B4D-A410-3E5FE04B01D4}"/>
              </a:ext>
            </a:extLst>
          </p:cNvPr>
          <p:cNvSpPr>
            <a:spLocks noGrp="1"/>
          </p:cNvSpPr>
          <p:nvPr>
            <p:ph idx="1"/>
          </p:nvPr>
        </p:nvSpPr>
        <p:spPr/>
        <p:txBody>
          <a:bodyPr>
            <a:normAutofit fontScale="70000" lnSpcReduction="20000"/>
          </a:bodyPr>
          <a:lstStyle/>
          <a:p>
            <a:endParaRPr lang="es-MX" dirty="0"/>
          </a:p>
          <a:p>
            <a:r>
              <a:rPr lang="es-CL" dirty="0"/>
              <a:t>Vicente Tadeo Sáez Pinochet</a:t>
            </a:r>
          </a:p>
          <a:p>
            <a:endParaRPr lang="es-CL" dirty="0"/>
          </a:p>
          <a:p>
            <a:pPr fontAlgn="base"/>
            <a:r>
              <a:rPr lang="es-CL" dirty="0"/>
              <a:t>Ab</a:t>
            </a:r>
            <a:r>
              <a:rPr lang="es-ES" dirty="0" err="1"/>
              <a:t>ogado</a:t>
            </a:r>
            <a:r>
              <a:rPr lang="es-ES" dirty="0"/>
              <a:t>, Pontificia Universidad Católica de Chile.</a:t>
            </a:r>
          </a:p>
          <a:p>
            <a:pPr fontAlgn="base"/>
            <a:r>
              <a:rPr lang="es-ES" dirty="0"/>
              <a:t>Certificado Académico de Especialización en Derecho Penal, Facultad de Derecho, Pontificia Universidad Católica de Chile.</a:t>
            </a:r>
          </a:p>
          <a:p>
            <a:pPr fontAlgn="base"/>
            <a:r>
              <a:rPr lang="es-ES" dirty="0"/>
              <a:t>Post-Título en Criminología, Facultad de Derecho, Pontificia Universidad Católica de Chile.</a:t>
            </a:r>
          </a:p>
          <a:p>
            <a:pPr fontAlgn="base"/>
            <a:r>
              <a:rPr lang="es-ES" dirty="0"/>
              <a:t>Diplomado en Gestión Tributaria, Universidad Adolfo Ibáñez.</a:t>
            </a:r>
          </a:p>
          <a:p>
            <a:pPr fontAlgn="base"/>
            <a:r>
              <a:rPr lang="es-ES" dirty="0"/>
              <a:t>Magíster en Dirección y Gestión Tributaria, Universidad Adolfo Ibáñez.</a:t>
            </a:r>
          </a:p>
          <a:p>
            <a:pPr fontAlgn="base"/>
            <a:endParaRPr lang="es-ES" dirty="0"/>
          </a:p>
          <a:p>
            <a:pPr fontAlgn="base"/>
            <a:r>
              <a:rPr lang="es-ES" dirty="0"/>
              <a:t>Docencia</a:t>
            </a:r>
          </a:p>
          <a:p>
            <a:pPr fontAlgn="base"/>
            <a:endParaRPr lang="es-ES" dirty="0"/>
          </a:p>
          <a:p>
            <a:pPr fontAlgn="base"/>
            <a:r>
              <a:rPr lang="es-ES" dirty="0"/>
              <a:t>Socio Fundador de Estudio Jurídico Sáez y Compañía Abogados.</a:t>
            </a:r>
          </a:p>
          <a:p>
            <a:pPr fontAlgn="base"/>
            <a:endParaRPr lang="es-ES" dirty="0"/>
          </a:p>
          <a:p>
            <a:pPr fontAlgn="base"/>
            <a:endParaRPr lang="es-ES" dirty="0"/>
          </a:p>
          <a:p>
            <a:pPr fontAlgn="base"/>
            <a:endParaRPr lang="es-ES" dirty="0"/>
          </a:p>
          <a:p>
            <a:pPr fontAlgn="base"/>
            <a:endParaRPr lang="es-CL" dirty="0"/>
          </a:p>
        </p:txBody>
      </p:sp>
      <p:sp>
        <p:nvSpPr>
          <p:cNvPr id="8" name="CuadroTexto 7">
            <a:extLst>
              <a:ext uri="{FF2B5EF4-FFF2-40B4-BE49-F238E27FC236}">
                <a16:creationId xmlns:a16="http://schemas.microsoft.com/office/drawing/2014/main" id="{2A37D9D0-A20F-4E33-BAA9-0C97F594B73D}"/>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2419262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D1BEC1-6CD6-484B-B62D-3016F281A9B0}"/>
              </a:ext>
            </a:extLst>
          </p:cNvPr>
          <p:cNvSpPr>
            <a:spLocks noGrp="1"/>
          </p:cNvSpPr>
          <p:nvPr>
            <p:ph type="title"/>
          </p:nvPr>
        </p:nvSpPr>
        <p:spPr/>
        <p:txBody>
          <a:bodyPr/>
          <a:lstStyle/>
          <a:p>
            <a:r>
              <a:rPr lang="es-MX" dirty="0"/>
              <a:t>Procedimientos Concursales</a:t>
            </a:r>
            <a:endParaRPr lang="es-CL" dirty="0"/>
          </a:p>
        </p:txBody>
      </p:sp>
      <p:sp>
        <p:nvSpPr>
          <p:cNvPr id="3" name="Marcador de contenido 2">
            <a:extLst>
              <a:ext uri="{FF2B5EF4-FFF2-40B4-BE49-F238E27FC236}">
                <a16:creationId xmlns:a16="http://schemas.microsoft.com/office/drawing/2014/main" id="{7081AC67-B24E-4E5B-B74E-7EBDC4AEE39A}"/>
              </a:ext>
            </a:extLst>
          </p:cNvPr>
          <p:cNvSpPr>
            <a:spLocks noGrp="1"/>
          </p:cNvSpPr>
          <p:nvPr>
            <p:ph idx="1"/>
          </p:nvPr>
        </p:nvSpPr>
        <p:spPr/>
        <p:txBody>
          <a:bodyPr>
            <a:normAutofit/>
          </a:bodyPr>
          <a:lstStyle/>
          <a:p>
            <a:endParaRPr lang="es-MX" dirty="0"/>
          </a:p>
          <a:p>
            <a:r>
              <a:rPr lang="es-MX" dirty="0"/>
              <a:t>Reorganización de Empresa Deudora</a:t>
            </a:r>
          </a:p>
          <a:p>
            <a:endParaRPr lang="es-MX" dirty="0"/>
          </a:p>
          <a:p>
            <a:r>
              <a:rPr lang="es-MX" dirty="0"/>
              <a:t>Liquidación de Empresa Deudora</a:t>
            </a:r>
          </a:p>
          <a:p>
            <a:endParaRPr lang="es-MX" dirty="0"/>
          </a:p>
          <a:p>
            <a:r>
              <a:rPr lang="es-MX" dirty="0"/>
              <a:t>Renegociación de Persona Deudora</a:t>
            </a:r>
          </a:p>
          <a:p>
            <a:endParaRPr lang="es-MX" dirty="0"/>
          </a:p>
          <a:p>
            <a:r>
              <a:rPr lang="es-MX" dirty="0"/>
              <a:t>Liquidación de Bienes de la Persona Deudora</a:t>
            </a:r>
          </a:p>
          <a:p>
            <a:endParaRPr lang="es-MX" dirty="0"/>
          </a:p>
        </p:txBody>
      </p:sp>
      <p:sp>
        <p:nvSpPr>
          <p:cNvPr id="9" name="CuadroTexto 8">
            <a:extLst>
              <a:ext uri="{FF2B5EF4-FFF2-40B4-BE49-F238E27FC236}">
                <a16:creationId xmlns:a16="http://schemas.microsoft.com/office/drawing/2014/main" id="{E5FCC28D-9B6B-4634-9629-E82F784F90A2}"/>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2404471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55DE62-508C-4D9B-BAF1-3B0D5D1D9BFE}"/>
              </a:ext>
            </a:extLst>
          </p:cNvPr>
          <p:cNvSpPr>
            <a:spLocks noGrp="1"/>
          </p:cNvSpPr>
          <p:nvPr>
            <p:ph type="title"/>
          </p:nvPr>
        </p:nvSpPr>
        <p:spPr/>
        <p:txBody>
          <a:bodyPr/>
          <a:lstStyle/>
          <a:p>
            <a:r>
              <a:rPr lang="es-MX" dirty="0"/>
              <a:t>A quienes aplica</a:t>
            </a:r>
            <a:endParaRPr lang="es-CL" dirty="0"/>
          </a:p>
        </p:txBody>
      </p:sp>
      <p:sp>
        <p:nvSpPr>
          <p:cNvPr id="3" name="Marcador de contenido 2">
            <a:extLst>
              <a:ext uri="{FF2B5EF4-FFF2-40B4-BE49-F238E27FC236}">
                <a16:creationId xmlns:a16="http://schemas.microsoft.com/office/drawing/2014/main" id="{BCDAB9B9-9C3C-4B97-A28F-B507256063E9}"/>
              </a:ext>
            </a:extLst>
          </p:cNvPr>
          <p:cNvSpPr>
            <a:spLocks noGrp="1"/>
          </p:cNvSpPr>
          <p:nvPr>
            <p:ph idx="1"/>
          </p:nvPr>
        </p:nvSpPr>
        <p:spPr/>
        <p:txBody>
          <a:bodyPr>
            <a:normAutofit lnSpcReduction="10000"/>
          </a:bodyPr>
          <a:lstStyle/>
          <a:p>
            <a:endParaRPr lang="es-ES" dirty="0"/>
          </a:p>
          <a:p>
            <a:r>
              <a:rPr lang="es-CL" dirty="0"/>
              <a:t>Artículo 2º.- Definiciones. Para efectos de esta ley, se entenderá, en singular o plural, por:</a:t>
            </a:r>
          </a:p>
          <a:p>
            <a:r>
              <a:rPr lang="es-ES" dirty="0"/>
              <a:t>…</a:t>
            </a:r>
          </a:p>
          <a:p>
            <a:r>
              <a:rPr lang="es-ES" dirty="0"/>
              <a:t>12) </a:t>
            </a:r>
            <a:r>
              <a:rPr lang="es-ES" u="sng" dirty="0"/>
              <a:t>Deudor</a:t>
            </a:r>
            <a:r>
              <a:rPr lang="es-ES" dirty="0"/>
              <a:t>: Toda Empresa Deudora o Persona Deudora, atendido el Procedimiento Concursal de que se trate y la naturaleza de la disposición a que se refiera.</a:t>
            </a:r>
            <a:endParaRPr lang="es-MX" dirty="0"/>
          </a:p>
          <a:p>
            <a:r>
              <a:rPr lang="es-ES" dirty="0"/>
              <a:t>13) </a:t>
            </a:r>
            <a:r>
              <a:rPr lang="es-ES" u="sng" dirty="0"/>
              <a:t>Empresa Deudora</a:t>
            </a:r>
            <a:r>
              <a:rPr lang="es-ES" dirty="0"/>
              <a:t>: Toda persona jurídica privada, con o sin fines de lucro, y toda persona natural contribuyente de primera categoría o del número 2) del artículo 42 del decreto ley </a:t>
            </a:r>
            <a:r>
              <a:rPr lang="es-ES" dirty="0" err="1"/>
              <a:t>Nº</a:t>
            </a:r>
            <a:r>
              <a:rPr lang="es-ES" dirty="0"/>
              <a:t> 824, del Ministerio de Hacienda, de 1974, que aprueba la ley sobre impuesto a la renta. </a:t>
            </a:r>
            <a:endParaRPr lang="es-MX" dirty="0"/>
          </a:p>
          <a:p>
            <a:r>
              <a:rPr lang="es-MX" dirty="0"/>
              <a:t>…</a:t>
            </a:r>
          </a:p>
          <a:p>
            <a:r>
              <a:rPr lang="es-ES" dirty="0"/>
              <a:t>25) </a:t>
            </a:r>
            <a:r>
              <a:rPr lang="es-ES" u="sng" dirty="0"/>
              <a:t>Persona Deudora</a:t>
            </a:r>
            <a:r>
              <a:rPr lang="es-ES" dirty="0"/>
              <a:t>: Toda persona natural no comprendida en la definición de Empresa Deudora.</a:t>
            </a:r>
            <a:endParaRPr lang="es-CL" dirty="0"/>
          </a:p>
        </p:txBody>
      </p:sp>
      <p:sp>
        <p:nvSpPr>
          <p:cNvPr id="9" name="CuadroTexto 8">
            <a:extLst>
              <a:ext uri="{FF2B5EF4-FFF2-40B4-BE49-F238E27FC236}">
                <a16:creationId xmlns:a16="http://schemas.microsoft.com/office/drawing/2014/main" id="{4C7A6DE9-19B4-4D29-ABA1-2715A4FB37E1}"/>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117090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E55A5F-2683-4C70-A202-C5B818F5CDE9}"/>
              </a:ext>
            </a:extLst>
          </p:cNvPr>
          <p:cNvSpPr>
            <a:spLocks noGrp="1"/>
          </p:cNvSpPr>
          <p:nvPr>
            <p:ph type="title"/>
          </p:nvPr>
        </p:nvSpPr>
        <p:spPr/>
        <p:txBody>
          <a:bodyPr/>
          <a:lstStyle/>
          <a:p>
            <a:r>
              <a:rPr lang="es-MX" dirty="0"/>
              <a:t>Empresa Deudora</a:t>
            </a:r>
            <a:endParaRPr lang="es-CL" dirty="0"/>
          </a:p>
        </p:txBody>
      </p:sp>
      <p:sp>
        <p:nvSpPr>
          <p:cNvPr id="3" name="Marcador de contenido 2">
            <a:extLst>
              <a:ext uri="{FF2B5EF4-FFF2-40B4-BE49-F238E27FC236}">
                <a16:creationId xmlns:a16="http://schemas.microsoft.com/office/drawing/2014/main" id="{D7FA4951-C80E-45A8-A7D3-2BF403026997}"/>
              </a:ext>
            </a:extLst>
          </p:cNvPr>
          <p:cNvSpPr>
            <a:spLocks noGrp="1"/>
          </p:cNvSpPr>
          <p:nvPr>
            <p:ph idx="1"/>
          </p:nvPr>
        </p:nvSpPr>
        <p:spPr/>
        <p:txBody>
          <a:bodyPr/>
          <a:lstStyle/>
          <a:p>
            <a:endParaRPr lang="es-MX" dirty="0"/>
          </a:p>
          <a:p>
            <a:r>
              <a:rPr lang="es-CL" dirty="0"/>
              <a:t>1. </a:t>
            </a:r>
            <a:r>
              <a:rPr lang="es-ES" dirty="0"/>
              <a:t>Toda persona jurídica privada, con o sin fines de lucro</a:t>
            </a:r>
          </a:p>
          <a:p>
            <a:endParaRPr lang="es-ES" dirty="0"/>
          </a:p>
          <a:p>
            <a:r>
              <a:rPr lang="es-ES" dirty="0"/>
              <a:t>2. Persona Natural contribuyente de primera categoría (Empresario Individual de Primera Categoría)</a:t>
            </a:r>
          </a:p>
          <a:p>
            <a:endParaRPr lang="es-ES" dirty="0"/>
          </a:p>
          <a:p>
            <a:r>
              <a:rPr lang="es-ES" dirty="0"/>
              <a:t>3. Personas Naturales del número 2) del artículo 42 del decreto ley </a:t>
            </a:r>
            <a:r>
              <a:rPr lang="es-ES" dirty="0" err="1"/>
              <a:t>Nº</a:t>
            </a:r>
            <a:r>
              <a:rPr lang="es-ES" dirty="0"/>
              <a:t> 824 (LIR) (Servicios a Honorarios).</a:t>
            </a:r>
            <a:endParaRPr lang="es-CL" dirty="0"/>
          </a:p>
        </p:txBody>
      </p:sp>
      <p:sp>
        <p:nvSpPr>
          <p:cNvPr id="9" name="CuadroTexto 8">
            <a:extLst>
              <a:ext uri="{FF2B5EF4-FFF2-40B4-BE49-F238E27FC236}">
                <a16:creationId xmlns:a16="http://schemas.microsoft.com/office/drawing/2014/main" id="{FBF2471E-2FCE-452E-847D-4D9570C9ACBA}"/>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4275214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1D293D-0DCD-4F6D-ADC2-D7AF0CDA3408}"/>
              </a:ext>
            </a:extLst>
          </p:cNvPr>
          <p:cNvSpPr>
            <a:spLocks noGrp="1"/>
          </p:cNvSpPr>
          <p:nvPr>
            <p:ph type="title"/>
          </p:nvPr>
        </p:nvSpPr>
        <p:spPr/>
        <p:txBody>
          <a:bodyPr/>
          <a:lstStyle/>
          <a:p>
            <a:r>
              <a:rPr lang="es-MX" dirty="0"/>
              <a:t>Procedimiento Concursal de Reorganización Judicial</a:t>
            </a:r>
            <a:endParaRPr lang="es-CL" dirty="0"/>
          </a:p>
        </p:txBody>
      </p:sp>
      <p:sp>
        <p:nvSpPr>
          <p:cNvPr id="3" name="Marcador de contenido 2">
            <a:extLst>
              <a:ext uri="{FF2B5EF4-FFF2-40B4-BE49-F238E27FC236}">
                <a16:creationId xmlns:a16="http://schemas.microsoft.com/office/drawing/2014/main" id="{B724B82C-E53B-48C2-8C72-1C614BFFEBF0}"/>
              </a:ext>
            </a:extLst>
          </p:cNvPr>
          <p:cNvSpPr>
            <a:spLocks noGrp="1"/>
          </p:cNvSpPr>
          <p:nvPr>
            <p:ph idx="1"/>
          </p:nvPr>
        </p:nvSpPr>
        <p:spPr/>
        <p:txBody>
          <a:bodyPr>
            <a:normAutofit fontScale="92500" lnSpcReduction="20000"/>
          </a:bodyPr>
          <a:lstStyle/>
          <a:p>
            <a:endParaRPr lang="es-MX" dirty="0"/>
          </a:p>
          <a:p>
            <a:r>
              <a:rPr lang="es-ES" dirty="0"/>
              <a:t>El Procedimiento Concursal de Reorganización se iniciará mediante la presentación de una solicitud por la Empresa Deudora ante el tribunal correspondiente a su </a:t>
            </a:r>
            <a:r>
              <a:rPr lang="es-CL" dirty="0"/>
              <a:t>domicilio.</a:t>
            </a:r>
          </a:p>
          <a:p>
            <a:r>
              <a:rPr lang="es-MX" dirty="0"/>
              <a:t>Modelo de Solicitud. Se nombra Veedor, Antecedentes informe, Votación. </a:t>
            </a:r>
          </a:p>
          <a:p>
            <a:r>
              <a:rPr lang="es-MX" dirty="0"/>
              <a:t>Protección Financiera. </a:t>
            </a:r>
          </a:p>
          <a:p>
            <a:r>
              <a:rPr lang="es-ES" dirty="0"/>
              <a:t>No podrá declararse ni iniciarse en contra del Deudor un Procedimiento Concursal de Liquidación, ni podrán iniciarse en su contra juicios ejecutivos, ejecuciones de cualquier clase o restituciones en juicios de </a:t>
            </a:r>
            <a:r>
              <a:rPr lang="es-CL" dirty="0"/>
              <a:t>arrendamiento. 30 días prorrogables ()30%. </a:t>
            </a:r>
          </a:p>
          <a:p>
            <a:r>
              <a:rPr lang="es-CL" dirty="0"/>
              <a:t>Suspensión de procesos. </a:t>
            </a:r>
          </a:p>
          <a:p>
            <a:r>
              <a:rPr lang="es-CL" dirty="0"/>
              <a:t>Contratos siguen vigentes. </a:t>
            </a:r>
          </a:p>
          <a:p>
            <a:r>
              <a:rPr lang="es-CL" dirty="0"/>
              <a:t>No lo pueden eliminar de registros de contratistas. </a:t>
            </a:r>
          </a:p>
          <a:p>
            <a:r>
              <a:rPr lang="es-CL" dirty="0"/>
              <a:t>Registros Comerciales. </a:t>
            </a:r>
            <a:endParaRPr lang="es-MX" dirty="0"/>
          </a:p>
        </p:txBody>
      </p:sp>
      <p:sp>
        <p:nvSpPr>
          <p:cNvPr id="9" name="CuadroTexto 8">
            <a:extLst>
              <a:ext uri="{FF2B5EF4-FFF2-40B4-BE49-F238E27FC236}">
                <a16:creationId xmlns:a16="http://schemas.microsoft.com/office/drawing/2014/main" id="{5C2080DC-6C23-4070-808E-DDBFC4C94B3D}"/>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293145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40600-6F55-4541-9F68-B6250DA80C61}"/>
              </a:ext>
            </a:extLst>
          </p:cNvPr>
          <p:cNvSpPr>
            <a:spLocks noGrp="1"/>
          </p:cNvSpPr>
          <p:nvPr>
            <p:ph type="title"/>
          </p:nvPr>
        </p:nvSpPr>
        <p:spPr/>
        <p:txBody>
          <a:bodyPr/>
          <a:lstStyle/>
          <a:p>
            <a:r>
              <a:rPr lang="es-MX" dirty="0"/>
              <a:t>Procedimiento Concursal de Liquidación de la Empresa Deudora</a:t>
            </a:r>
            <a:endParaRPr lang="es-CL" dirty="0"/>
          </a:p>
        </p:txBody>
      </p:sp>
      <p:sp>
        <p:nvSpPr>
          <p:cNvPr id="3" name="Marcador de contenido 2">
            <a:extLst>
              <a:ext uri="{FF2B5EF4-FFF2-40B4-BE49-F238E27FC236}">
                <a16:creationId xmlns:a16="http://schemas.microsoft.com/office/drawing/2014/main" id="{265809E4-DDB8-419F-9CB9-2D1F4D1C7D12}"/>
              </a:ext>
            </a:extLst>
          </p:cNvPr>
          <p:cNvSpPr>
            <a:spLocks noGrp="1"/>
          </p:cNvSpPr>
          <p:nvPr>
            <p:ph idx="1"/>
          </p:nvPr>
        </p:nvSpPr>
        <p:spPr/>
        <p:txBody>
          <a:bodyPr vert="horz" lIns="0" tIns="45720" rIns="0" bIns="45720" rtlCol="0">
            <a:normAutofit/>
          </a:bodyPr>
          <a:lstStyle/>
          <a:p>
            <a:endParaRPr lang="es-MX" dirty="0"/>
          </a:p>
          <a:p>
            <a:r>
              <a:rPr lang="es-CL" dirty="0"/>
              <a:t>Liquidación Voluntaria</a:t>
            </a:r>
          </a:p>
          <a:p>
            <a:pPr lvl="1"/>
            <a:r>
              <a:rPr lang="es-CL" dirty="0"/>
              <a:t>Es el propio deudor el que la solicita;</a:t>
            </a:r>
          </a:p>
          <a:p>
            <a:r>
              <a:rPr lang="es-CL" dirty="0"/>
              <a:t>Liquidación Forzosa</a:t>
            </a:r>
          </a:p>
          <a:p>
            <a:pPr lvl="1"/>
            <a:r>
              <a:rPr lang="es-CL" dirty="0"/>
              <a:t>Son los acreedores quienes la exigen;</a:t>
            </a:r>
          </a:p>
          <a:p>
            <a:pPr lvl="1"/>
            <a:r>
              <a:rPr lang="es-CL" dirty="0"/>
              <a:t>Causales:</a:t>
            </a:r>
          </a:p>
          <a:p>
            <a:pPr lvl="2"/>
            <a:r>
              <a:rPr lang="es-CL" dirty="0"/>
              <a:t>Cese en el pago de una obligación que conste en título ejecutivo con el acreedor solicitante;</a:t>
            </a:r>
          </a:p>
          <a:p>
            <a:pPr lvl="2"/>
            <a:r>
              <a:rPr lang="es-CL" dirty="0"/>
              <a:t>Existencia de 2 o más títulos ejecutivos vencidos, provenientes de obligaciones diversas, encontrándose iniciada al menos 2 ejecuciones, y no hubiere presentado bienes suficientes para responder a la deuda y las costas, dentro de los 4 días siguientes a los respectivos requerimientos;</a:t>
            </a:r>
          </a:p>
          <a:p>
            <a:pPr lvl="2"/>
            <a:r>
              <a:rPr lang="es-CL" dirty="0"/>
              <a:t>Cuando la empresa deudora o sus administradores no sean habidos, y hayan dejado cerradas sus oficinas o establecimientos sin haber nombrado mandatario con facultades suficientes para dar cumplimiento a sus obligaciones y contestar nuevas demandas; En este caso, el </a:t>
            </a:r>
            <a:r>
              <a:rPr lang="es-ES" dirty="0"/>
              <a:t>demandante podrá invocar como crédito incluso aquel que se encuentre sujeto a un plazo o a una condición suspensiva.</a:t>
            </a:r>
            <a:endParaRPr lang="es-CL" dirty="0"/>
          </a:p>
        </p:txBody>
      </p:sp>
      <p:sp>
        <p:nvSpPr>
          <p:cNvPr id="9" name="CuadroTexto 8">
            <a:extLst>
              <a:ext uri="{FF2B5EF4-FFF2-40B4-BE49-F238E27FC236}">
                <a16:creationId xmlns:a16="http://schemas.microsoft.com/office/drawing/2014/main" id="{ABF552C3-0DA1-4CC9-8A11-E316B41F8E55}"/>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51857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7C9778-26ED-4578-B753-5E351D56787A}"/>
              </a:ext>
            </a:extLst>
          </p:cNvPr>
          <p:cNvSpPr>
            <a:spLocks noGrp="1"/>
          </p:cNvSpPr>
          <p:nvPr>
            <p:ph type="title"/>
          </p:nvPr>
        </p:nvSpPr>
        <p:spPr/>
        <p:txBody>
          <a:bodyPr/>
          <a:lstStyle/>
          <a:p>
            <a:r>
              <a:rPr lang="es-MX" dirty="0"/>
              <a:t>Oposición a la Liquidación</a:t>
            </a:r>
            <a:endParaRPr lang="es-CL" dirty="0"/>
          </a:p>
        </p:txBody>
      </p:sp>
      <p:sp>
        <p:nvSpPr>
          <p:cNvPr id="3" name="Marcador de contenido 2">
            <a:extLst>
              <a:ext uri="{FF2B5EF4-FFF2-40B4-BE49-F238E27FC236}">
                <a16:creationId xmlns:a16="http://schemas.microsoft.com/office/drawing/2014/main" id="{90E2E0A9-A8A0-42E9-B370-BB9D9926EA78}"/>
              </a:ext>
            </a:extLst>
          </p:cNvPr>
          <p:cNvSpPr>
            <a:spLocks noGrp="1"/>
          </p:cNvSpPr>
          <p:nvPr>
            <p:ph idx="1"/>
          </p:nvPr>
        </p:nvSpPr>
        <p:spPr/>
        <p:txBody>
          <a:bodyPr>
            <a:normAutofit/>
          </a:bodyPr>
          <a:lstStyle/>
          <a:p>
            <a:endParaRPr lang="es-MX" dirty="0"/>
          </a:p>
          <a:p>
            <a:r>
              <a:rPr lang="es-CL" dirty="0"/>
              <a:t>En Audiencia inicial</a:t>
            </a:r>
          </a:p>
          <a:p>
            <a:r>
              <a:rPr lang="es-ES" dirty="0"/>
              <a:t>De la Oposición. En su escrito de </a:t>
            </a:r>
            <a:r>
              <a:rPr lang="es-CL" dirty="0"/>
              <a:t>oposición, el Deudor deberá:</a:t>
            </a:r>
          </a:p>
          <a:p>
            <a:r>
              <a:rPr lang="es-ES" dirty="0"/>
              <a:t>1) Señalar las excepciones opuestas y defensas invocadas, así como sus fundamentos de hecho y de derecho;</a:t>
            </a:r>
          </a:p>
          <a:p>
            <a:r>
              <a:rPr lang="es-ES" dirty="0"/>
              <a:t>2) Ofrecer todos los medios de prueba de que pretenda valerse, de conformidad a lo previsto en el artículo </a:t>
            </a:r>
            <a:r>
              <a:rPr lang="es-CL" dirty="0"/>
              <a:t>siguiente, y</a:t>
            </a:r>
          </a:p>
          <a:p>
            <a:r>
              <a:rPr lang="es-ES" dirty="0"/>
              <a:t>3) Acompañar toda la prueba documental pertinente.</a:t>
            </a:r>
            <a:endParaRPr lang="es-CL" dirty="0"/>
          </a:p>
        </p:txBody>
      </p:sp>
      <p:sp>
        <p:nvSpPr>
          <p:cNvPr id="9" name="CuadroTexto 8">
            <a:extLst>
              <a:ext uri="{FF2B5EF4-FFF2-40B4-BE49-F238E27FC236}">
                <a16:creationId xmlns:a16="http://schemas.microsoft.com/office/drawing/2014/main" id="{EE66F3B7-96A7-4A50-B32B-F6976B349A4D}"/>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2565614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7C9778-26ED-4578-B753-5E351D56787A}"/>
              </a:ext>
            </a:extLst>
          </p:cNvPr>
          <p:cNvSpPr>
            <a:spLocks noGrp="1"/>
          </p:cNvSpPr>
          <p:nvPr>
            <p:ph type="title"/>
          </p:nvPr>
        </p:nvSpPr>
        <p:spPr/>
        <p:txBody>
          <a:bodyPr/>
          <a:lstStyle/>
          <a:p>
            <a:r>
              <a:rPr lang="es-ES" dirty="0"/>
              <a:t>Acciones Revocatorias Concursales</a:t>
            </a:r>
            <a:endParaRPr lang="es-CL" dirty="0"/>
          </a:p>
        </p:txBody>
      </p:sp>
      <p:sp>
        <p:nvSpPr>
          <p:cNvPr id="3" name="Marcador de contenido 2">
            <a:extLst>
              <a:ext uri="{FF2B5EF4-FFF2-40B4-BE49-F238E27FC236}">
                <a16:creationId xmlns:a16="http://schemas.microsoft.com/office/drawing/2014/main" id="{90E2E0A9-A8A0-42E9-B370-BB9D9926EA78}"/>
              </a:ext>
            </a:extLst>
          </p:cNvPr>
          <p:cNvSpPr>
            <a:spLocks noGrp="1"/>
          </p:cNvSpPr>
          <p:nvPr>
            <p:ph idx="1"/>
          </p:nvPr>
        </p:nvSpPr>
        <p:spPr/>
        <p:txBody>
          <a:bodyPr>
            <a:normAutofit fontScale="92500" lnSpcReduction="10000"/>
          </a:bodyPr>
          <a:lstStyle/>
          <a:p>
            <a:r>
              <a:rPr lang="es-ES" dirty="0"/>
              <a:t>Respecto de actos ejecutados y contratos celebrados por la empresa deudora, antes del inicio del procedimiento:</a:t>
            </a:r>
          </a:p>
          <a:p>
            <a:r>
              <a:rPr lang="es-ES" dirty="0"/>
              <a:t>- 1 año</a:t>
            </a:r>
          </a:p>
          <a:p>
            <a:pPr lvl="1"/>
            <a:r>
              <a:rPr lang="es-ES" dirty="0"/>
              <a:t>Todo pago anticipado;</a:t>
            </a:r>
          </a:p>
          <a:p>
            <a:pPr lvl="1"/>
            <a:r>
              <a:rPr lang="es-ES" dirty="0"/>
              <a:t>Todo pago de deuda vencida que no sea ejecutado en la forma estipulada en la convención o contrato;</a:t>
            </a:r>
          </a:p>
          <a:p>
            <a:pPr lvl="1"/>
            <a:r>
              <a:rPr lang="es-ES" dirty="0"/>
              <a:t>Toda hipoteca, prenda o anticresis sobre bienes del deudor para asegurar obligaciones ya contraídas;</a:t>
            </a:r>
          </a:p>
          <a:p>
            <a:r>
              <a:rPr lang="es-ES" dirty="0"/>
              <a:t>- 2 años</a:t>
            </a:r>
          </a:p>
          <a:p>
            <a:pPr lvl="1"/>
            <a:r>
              <a:rPr lang="es-CL" dirty="0"/>
              <a:t>Celebrados a título gratuito o con personas relacionadas;</a:t>
            </a:r>
          </a:p>
          <a:p>
            <a:pPr lvl="1"/>
            <a:r>
              <a:rPr lang="es-CL" dirty="0"/>
              <a:t>Copulativamente;</a:t>
            </a:r>
          </a:p>
          <a:p>
            <a:pPr lvl="2"/>
            <a:r>
              <a:rPr lang="es-CL" dirty="0"/>
              <a:t>Conocimiento del contratante del mal estado de los negocios de la empresa deudora;</a:t>
            </a:r>
          </a:p>
          <a:p>
            <a:pPr lvl="2"/>
            <a:r>
              <a:rPr lang="es-CL" dirty="0"/>
              <a:t>Que el acto o contrato cause perjuicio a la masa o altere la posición de igualdad de los acreedores;</a:t>
            </a:r>
          </a:p>
          <a:p>
            <a:r>
              <a:rPr lang="es-ES" dirty="0"/>
              <a:t>- 6 meses</a:t>
            </a:r>
          </a:p>
          <a:p>
            <a:pPr lvl="1"/>
            <a:r>
              <a:rPr lang="es-ES" dirty="0"/>
              <a:t>Reformas a pactos o estatutos sociales que importen disminución </a:t>
            </a:r>
          </a:p>
        </p:txBody>
      </p:sp>
      <p:sp>
        <p:nvSpPr>
          <p:cNvPr id="11" name="CuadroTexto 10">
            <a:extLst>
              <a:ext uri="{FF2B5EF4-FFF2-40B4-BE49-F238E27FC236}">
                <a16:creationId xmlns:a16="http://schemas.microsoft.com/office/drawing/2014/main" id="{48EC6C6D-81B5-4034-8686-AE560E2286C2}"/>
              </a:ext>
            </a:extLst>
          </p:cNvPr>
          <p:cNvSpPr txBox="1"/>
          <p:nvPr/>
        </p:nvSpPr>
        <p:spPr>
          <a:xfrm>
            <a:off x="128352" y="6372446"/>
            <a:ext cx="11996256" cy="369332"/>
          </a:xfrm>
          <a:prstGeom prst="rect">
            <a:avLst/>
          </a:prstGeom>
          <a:noFill/>
        </p:spPr>
        <p:txBody>
          <a:bodyPr wrap="square" rtlCol="0">
            <a:spAutoFit/>
          </a:bodyPr>
          <a:lstStyle/>
          <a:p>
            <a:pPr algn="ctr"/>
            <a:r>
              <a:rPr lang="es-MX" b="1" dirty="0">
                <a:solidFill>
                  <a:schemeClr val="bg1"/>
                </a:solidFill>
              </a:rPr>
              <a:t>www.saezycia.cl</a:t>
            </a:r>
            <a:endParaRPr lang="es-CL" b="1" dirty="0">
              <a:solidFill>
                <a:schemeClr val="bg1"/>
              </a:solidFill>
            </a:endParaRPr>
          </a:p>
        </p:txBody>
      </p:sp>
    </p:spTree>
    <p:extLst>
      <p:ext uri="{BB962C8B-B14F-4D97-AF65-F5344CB8AC3E}">
        <p14:creationId xmlns:p14="http://schemas.microsoft.com/office/powerpoint/2010/main" val="2923647039"/>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733</TotalTime>
  <Words>1795</Words>
  <Application>Microsoft Office PowerPoint</Application>
  <PresentationFormat>Panorámica</PresentationFormat>
  <Paragraphs>155</Paragraphs>
  <Slides>19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19</vt:i4>
      </vt:variant>
    </vt:vector>
  </HeadingPairs>
  <TitlesOfParts>
    <vt:vector size="22" baseType="lpstr">
      <vt:lpstr>Calibri</vt:lpstr>
      <vt:lpstr>Calibri Light</vt:lpstr>
      <vt:lpstr>Retrospección</vt:lpstr>
      <vt:lpstr>Liquidación y Reorganización de la Empresa  </vt:lpstr>
      <vt:lpstr>Presentación de PowerPoint</vt:lpstr>
      <vt:lpstr>Procedimientos Concursales</vt:lpstr>
      <vt:lpstr>A quienes aplica</vt:lpstr>
      <vt:lpstr>Empresa Deudora</vt:lpstr>
      <vt:lpstr>Procedimiento Concursal de Reorganización Judicial</vt:lpstr>
      <vt:lpstr>Procedimiento Concursal de Liquidación de la Empresa Deudora</vt:lpstr>
      <vt:lpstr>Oposición a la Liquidación</vt:lpstr>
      <vt:lpstr>Acciones Revocatorias Concursales</vt:lpstr>
      <vt:lpstr>Persona Deudora</vt:lpstr>
      <vt:lpstr>Procedimiento Concursal de Renegociación</vt:lpstr>
      <vt:lpstr>Procedimiento Concursal de Renegociación</vt:lpstr>
      <vt:lpstr>Procedimiento Concursal de Liquidación de la Persona Deudora</vt:lpstr>
      <vt:lpstr>Acción Pauliana</vt:lpstr>
      <vt:lpstr>Efectos Resolución de Liquidación</vt:lpstr>
      <vt:lpstr>Efectos Resolución de Liquidación</vt:lpstr>
      <vt:lpstr>Del término del Procedimiento Concursal de Liquidación</vt:lpstr>
      <vt:lpstr>Efectos en Avales e Hipotecas</vt:lpstr>
      <vt:lpstr>¿Preguntas?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Derecho Tributario Parte General</dc:title>
  <dc:creator>Vicente Tadeo Sáez Pinochet</dc:creator>
  <cp:lastModifiedBy>Vicente Tadeo Sáez Pinochet</cp:lastModifiedBy>
  <cp:revision>61</cp:revision>
  <dcterms:created xsi:type="dcterms:W3CDTF">2020-04-02T18:12:51Z</dcterms:created>
  <dcterms:modified xsi:type="dcterms:W3CDTF">2020-07-31T14:00:26Z</dcterms:modified>
</cp:coreProperties>
</file>