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Lst>
  <p:notesMasterIdLst>
    <p:notesMasterId r:id="rId11"/>
  </p:notesMasterIdLst>
  <p:handoutMasterIdLst>
    <p:handoutMasterId r:id="rId12"/>
  </p:handoutMasterIdLst>
  <p:sldIdLst>
    <p:sldId id="1245" r:id="rId5"/>
    <p:sldId id="1240" r:id="rId6"/>
    <p:sldId id="1241" r:id="rId7"/>
    <p:sldId id="1229" r:id="rId8"/>
    <p:sldId id="1246" r:id="rId9"/>
    <p:sldId id="1247" r:id="rId10"/>
  </p:sldIdLst>
  <p:sldSz cx="9144000" cy="6858000" type="screen4x3"/>
  <p:notesSz cx="6856413" cy="9294813"/>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40">
          <p15:clr>
            <a:srgbClr val="A4A3A4"/>
          </p15:clr>
        </p15:guide>
        <p15:guide id="2" pos="21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CC00"/>
    <a:srgbClr val="FF8000"/>
    <a:srgbClr val="66FF33"/>
    <a:srgbClr val="00FF00"/>
    <a:srgbClr val="006600"/>
    <a:srgbClr val="4B4B4B"/>
    <a:srgbClr val="009900"/>
    <a:srgbClr val="EBEBEB"/>
    <a:srgbClr val="A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5" autoAdjust="0"/>
    <p:restoredTop sz="99568" autoAdjust="0"/>
  </p:normalViewPr>
  <p:slideViewPr>
    <p:cSldViewPr>
      <p:cViewPr varScale="1">
        <p:scale>
          <a:sx n="114" d="100"/>
          <a:sy n="114" d="100"/>
        </p:scale>
        <p:origin x="1530" y="102"/>
      </p:cViewPr>
      <p:guideLst>
        <p:guide orient="horz" pos="240"/>
        <p:guide pos="215"/>
      </p:guideLst>
    </p:cSldViewPr>
  </p:slideViewPr>
  <p:outlineViewPr>
    <p:cViewPr>
      <p:scale>
        <a:sx n="33" d="100"/>
        <a:sy n="33" d="100"/>
      </p:scale>
      <p:origin x="0" y="60654"/>
    </p:cViewPr>
  </p:outlineViewPr>
  <p:notesTextViewPr>
    <p:cViewPr>
      <p:scale>
        <a:sx n="100" d="100"/>
        <a:sy n="100" d="100"/>
      </p:scale>
      <p:origin x="0" y="0"/>
    </p:cViewPr>
  </p:notesTextViewPr>
  <p:sorterViewPr>
    <p:cViewPr>
      <p:scale>
        <a:sx n="110" d="100"/>
        <a:sy n="110" d="100"/>
      </p:scale>
      <p:origin x="0" y="-8946"/>
    </p:cViewPr>
  </p:sorterViewPr>
  <p:notesViewPr>
    <p:cSldViewPr>
      <p:cViewPr varScale="1">
        <p:scale>
          <a:sx n="51" d="100"/>
          <a:sy n="51"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vena Espinoza, Pablo Rodrigo (LatAm)" userId="c2c5cf74-2e1f-4729-8f7f-dfbdafdafac1" providerId="ADAL" clId="{236AD807-18CF-4263-8301-F5E3E3A69652}"/>
    <pc:docChg chg="modSld">
      <pc:chgData name="Aravena Espinoza, Pablo Rodrigo (LatAm)" userId="c2c5cf74-2e1f-4729-8f7f-dfbdafdafac1" providerId="ADAL" clId="{236AD807-18CF-4263-8301-F5E3E3A69652}" dt="2021-01-07T05:50:34.579" v="4" actId="14100"/>
      <pc:docMkLst>
        <pc:docMk/>
      </pc:docMkLst>
      <pc:sldChg chg="modSp">
        <pc:chgData name="Aravena Espinoza, Pablo Rodrigo (LatAm)" userId="c2c5cf74-2e1f-4729-8f7f-dfbdafdafac1" providerId="ADAL" clId="{236AD807-18CF-4263-8301-F5E3E3A69652}" dt="2021-01-07T05:50:34.579" v="4" actId="14100"/>
        <pc:sldMkLst>
          <pc:docMk/>
          <pc:sldMk cId="905591940" sldId="1229"/>
        </pc:sldMkLst>
        <pc:spChg chg="mod">
          <ac:chgData name="Aravena Espinoza, Pablo Rodrigo (LatAm)" userId="c2c5cf74-2e1f-4729-8f7f-dfbdafdafac1" providerId="ADAL" clId="{236AD807-18CF-4263-8301-F5E3E3A69652}" dt="2021-01-07T05:50:15.309" v="0" actId="1036"/>
          <ac:spMkLst>
            <pc:docMk/>
            <pc:sldMk cId="905591940" sldId="1229"/>
            <ac:spMk id="88" creationId="{2AE2DBDF-9AA9-44BF-84A4-CD343BFCFB81}"/>
          </ac:spMkLst>
        </pc:spChg>
        <pc:spChg chg="mod">
          <ac:chgData name="Aravena Espinoza, Pablo Rodrigo (LatAm)" userId="c2c5cf74-2e1f-4729-8f7f-dfbdafdafac1" providerId="ADAL" clId="{236AD807-18CF-4263-8301-F5E3E3A69652}" dt="2021-01-07T05:50:34.579" v="4" actId="14100"/>
          <ac:spMkLst>
            <pc:docMk/>
            <pc:sldMk cId="905591940" sldId="1229"/>
            <ac:spMk id="89" creationId="{4ECFFD63-FA23-427B-9541-37E9A7260EC8}"/>
          </ac:spMkLst>
        </pc:spChg>
        <pc:spChg chg="mod">
          <ac:chgData name="Aravena Espinoza, Pablo Rodrigo (LatAm)" userId="c2c5cf74-2e1f-4729-8f7f-dfbdafdafac1" providerId="ADAL" clId="{236AD807-18CF-4263-8301-F5E3E3A69652}" dt="2021-01-07T05:50:15.309" v="0" actId="1036"/>
          <ac:spMkLst>
            <pc:docMk/>
            <pc:sldMk cId="905591940" sldId="1229"/>
            <ac:spMk id="150" creationId="{00000000-0000-0000-0000-000000000000}"/>
          </ac:spMkLst>
        </pc:spChg>
        <pc:spChg chg="mod">
          <ac:chgData name="Aravena Espinoza, Pablo Rodrigo (LatAm)" userId="c2c5cf74-2e1f-4729-8f7f-dfbdafdafac1" providerId="ADAL" clId="{236AD807-18CF-4263-8301-F5E3E3A69652}" dt="2021-01-07T05:50:34.579" v="4" actId="14100"/>
          <ac:spMkLst>
            <pc:docMk/>
            <pc:sldMk cId="905591940" sldId="1229"/>
            <ac:spMk id="15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09125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3"/>
            <a:ext cx="2971112" cy="464741"/>
          </a:xfrm>
          <a:prstGeom prst="rect">
            <a:avLst/>
          </a:prstGeom>
          <a:noFill/>
          <a:ln w="9525">
            <a:noFill/>
            <a:miter lim="800000"/>
            <a:headEnd/>
            <a:tailEnd/>
          </a:ln>
          <a:effectLst/>
        </p:spPr>
        <p:txBody>
          <a:bodyPr vert="horz" wrap="square" lIns="91281" tIns="45641" rIns="91281" bIns="45641" numCol="1" anchor="t" anchorCtr="0" compatLnSpc="1">
            <a:prstTxWarp prst="textNoShape">
              <a:avLst/>
            </a:prstTxWarp>
          </a:bodyPr>
          <a:lstStyle>
            <a:lvl1pPr>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4099" name="Rectangle 3"/>
          <p:cNvSpPr>
            <a:spLocks noGrp="1" noChangeArrowheads="1"/>
          </p:cNvSpPr>
          <p:nvPr>
            <p:ph type="dt" idx="1"/>
          </p:nvPr>
        </p:nvSpPr>
        <p:spPr bwMode="auto">
          <a:xfrm>
            <a:off x="3883716" y="3"/>
            <a:ext cx="2971112" cy="464741"/>
          </a:xfrm>
          <a:prstGeom prst="rect">
            <a:avLst/>
          </a:prstGeom>
          <a:noFill/>
          <a:ln w="9525">
            <a:noFill/>
            <a:miter lim="800000"/>
            <a:headEnd/>
            <a:tailEnd/>
          </a:ln>
          <a:effectLst/>
        </p:spPr>
        <p:txBody>
          <a:bodyPr vert="horz" wrap="square" lIns="91281" tIns="45641" rIns="91281" bIns="45641" numCol="1" anchor="t" anchorCtr="0" compatLnSpc="1">
            <a:prstTxWarp prst="textNoShape">
              <a:avLst/>
            </a:prstTxWarp>
          </a:bodyPr>
          <a:lstStyle>
            <a:lvl1pPr algn="r">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4900" y="696913"/>
            <a:ext cx="4646613"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642" y="4415036"/>
            <a:ext cx="5485130" cy="4182666"/>
          </a:xfrm>
          <a:prstGeom prst="rect">
            <a:avLst/>
          </a:prstGeom>
          <a:noFill/>
          <a:ln w="9525">
            <a:noFill/>
            <a:miter lim="800000"/>
            <a:headEnd/>
            <a:tailEnd/>
          </a:ln>
          <a:effectLst/>
        </p:spPr>
        <p:txBody>
          <a:bodyPr vert="horz" wrap="square" lIns="91281" tIns="45641" rIns="91281" bIns="456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28463"/>
            <a:ext cx="2971112" cy="464741"/>
          </a:xfrm>
          <a:prstGeom prst="rect">
            <a:avLst/>
          </a:prstGeom>
          <a:noFill/>
          <a:ln w="9525">
            <a:noFill/>
            <a:miter lim="800000"/>
            <a:headEnd/>
            <a:tailEnd/>
          </a:ln>
          <a:effectLst/>
        </p:spPr>
        <p:txBody>
          <a:bodyPr vert="horz" wrap="square" lIns="91281" tIns="45641" rIns="91281" bIns="45641" numCol="1" anchor="b" anchorCtr="0" compatLnSpc="1">
            <a:prstTxWarp prst="textNoShape">
              <a:avLst/>
            </a:prstTxWarp>
          </a:bodyPr>
          <a:lstStyle>
            <a:lvl1pPr>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4103" name="Rectangle 7"/>
          <p:cNvSpPr>
            <a:spLocks noGrp="1" noChangeArrowheads="1"/>
          </p:cNvSpPr>
          <p:nvPr>
            <p:ph type="sldNum" sz="quarter" idx="5"/>
          </p:nvPr>
        </p:nvSpPr>
        <p:spPr bwMode="auto">
          <a:xfrm>
            <a:off x="3883716" y="8828463"/>
            <a:ext cx="2971112" cy="464741"/>
          </a:xfrm>
          <a:prstGeom prst="rect">
            <a:avLst/>
          </a:prstGeom>
          <a:noFill/>
          <a:ln w="9525">
            <a:noFill/>
            <a:miter lim="800000"/>
            <a:headEnd/>
            <a:tailEnd/>
          </a:ln>
          <a:effectLst/>
        </p:spPr>
        <p:txBody>
          <a:bodyPr vert="horz" wrap="square" lIns="91281" tIns="45641" rIns="91281" bIns="45641" numCol="1" anchor="b" anchorCtr="0" compatLnSpc="1">
            <a:prstTxWarp prst="textNoShape">
              <a:avLst/>
            </a:prstTxWarp>
          </a:bodyPr>
          <a:lstStyle>
            <a:lvl1pPr algn="r">
              <a:defRPr sz="1200"/>
            </a:lvl1pPr>
          </a:lstStyle>
          <a:p>
            <a:fld id="{A33EA19E-3837-430E-BA98-E64355CEA549}" type="slidenum">
              <a:rPr lang="en-US"/>
              <a:pPr/>
              <a:t>‹Nº›</a:t>
            </a:fld>
            <a:endParaRPr lang="en-US"/>
          </a:p>
        </p:txBody>
      </p:sp>
    </p:spTree>
    <p:extLst>
      <p:ext uri="{BB962C8B-B14F-4D97-AF65-F5344CB8AC3E}">
        <p14:creationId xmlns:p14="http://schemas.microsoft.com/office/powerpoint/2010/main" val="137297861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Arial" pitchFamily="-106" charset="0"/>
        <a:ea typeface="ＭＳ Ｐゴシック" pitchFamily="-106"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txBox="1">
            <a:spLocks noGrp="1" noChangeArrowheads="1"/>
          </p:cNvSpPr>
          <p:nvPr/>
        </p:nvSpPr>
        <p:spPr bwMode="auto">
          <a:xfrm>
            <a:off x="4088331" y="8279294"/>
            <a:ext cx="3126368" cy="436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46" tIns="46075" rIns="92146" bIns="46075"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defTabSz="927764" eaLnBrk="1" hangingPunct="1">
              <a:spcBef>
                <a:spcPct val="0"/>
              </a:spcBef>
            </a:pPr>
            <a:fld id="{B94EAC80-AB03-478B-9917-D7CAD598813D}" type="slidenum">
              <a:rPr lang="es-CL" altLang="es-CL">
                <a:solidFill>
                  <a:srgbClr val="000000"/>
                </a:solidFill>
                <a:latin typeface="Arial" pitchFamily="34" charset="0"/>
              </a:rPr>
              <a:pPr algn="r" defTabSz="927764" eaLnBrk="1" hangingPunct="1">
                <a:spcBef>
                  <a:spcPct val="0"/>
                </a:spcBef>
              </a:pPr>
              <a:t>4</a:t>
            </a:fld>
            <a:endParaRPr lang="es-CL" altLang="es-CL">
              <a:solidFill>
                <a:srgbClr val="000000"/>
              </a:solidFill>
              <a:latin typeface="Arial" pitchFamily="34" charset="0"/>
            </a:endParaRPr>
          </a:p>
        </p:txBody>
      </p:sp>
      <p:sp>
        <p:nvSpPr>
          <p:cNvPr id="115715" name="1 Marcador de imagen de diapositiva"/>
          <p:cNvSpPr>
            <a:spLocks noGrp="1" noRot="1" noChangeAspect="1" noTextEdit="1"/>
          </p:cNvSpPr>
          <p:nvPr>
            <p:ph type="sldImg"/>
          </p:nvPr>
        </p:nvSpPr>
        <p:spPr bwMode="auto">
          <a:xfrm>
            <a:off x="1428750" y="652463"/>
            <a:ext cx="4359275" cy="32702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6"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141" tIns="46072" rIns="92141" bIns="46072" numCol="1" anchor="t" anchorCtr="0" compatLnSpc="1">
            <a:prstTxWarp prst="textNoShape">
              <a:avLst/>
            </a:prstTxWarp>
          </a:bodyPr>
          <a:lstStyle/>
          <a:p>
            <a:pPr eaLnBrk="1" hangingPunct="1">
              <a:lnSpc>
                <a:spcPct val="80000"/>
              </a:lnSpc>
            </a:pPr>
            <a:r>
              <a:rPr lang="es-ES" altLang="es-CL" sz="900" b="1" dirty="0">
                <a:latin typeface="Arial" pitchFamily="34" charset="0"/>
              </a:rPr>
              <a:t>	</a:t>
            </a:r>
          </a:p>
          <a:p>
            <a:pPr eaLnBrk="1" hangingPunct="1">
              <a:lnSpc>
                <a:spcPct val="80000"/>
              </a:lnSpc>
            </a:pPr>
            <a:endParaRPr lang="es-ES" altLang="es-CL" sz="900" dirty="0">
              <a:latin typeface="Arial" pitchFamily="34" charset="0"/>
            </a:endParaRPr>
          </a:p>
          <a:p>
            <a:pPr eaLnBrk="1" hangingPunct="1">
              <a:lnSpc>
                <a:spcPct val="80000"/>
              </a:lnSpc>
            </a:pPr>
            <a:r>
              <a:rPr lang="es-ES" altLang="es-CL" sz="900" b="1" dirty="0">
                <a:latin typeface="Arial" pitchFamily="34" charset="0"/>
              </a:rPr>
              <a:t>Normativa relacionada</a:t>
            </a:r>
          </a:p>
          <a:p>
            <a:pPr eaLnBrk="1" hangingPunct="1">
              <a:lnSpc>
                <a:spcPct val="80000"/>
              </a:lnSpc>
            </a:pPr>
            <a:endParaRPr lang="es-ES" altLang="es-CL" sz="900" b="1" dirty="0">
              <a:latin typeface="Arial" pitchFamily="34" charset="0"/>
            </a:endParaRPr>
          </a:p>
          <a:p>
            <a:pPr eaLnBrk="1" hangingPunct="1">
              <a:lnSpc>
                <a:spcPct val="80000"/>
              </a:lnSpc>
            </a:pPr>
            <a:r>
              <a:rPr lang="es-ES" altLang="es-CL" sz="900" dirty="0">
                <a:latin typeface="Arial" pitchFamily="34" charset="0"/>
              </a:rPr>
              <a:t>La circular N° 63, de 2010,instruye sobre el aumento transitorio de la tasa del Impuesto de Primera Categoría, con motivo de la Reconstrucción del país, por el año comercial 2011 a un 20%, y por el año comercial a un 18,5%, debiendo retornar a la tasa del 17% durante el año comercial 2013.</a:t>
            </a:r>
          </a:p>
        </p:txBody>
      </p:sp>
      <p:sp>
        <p:nvSpPr>
          <p:cNvPr id="115717" name="3 Marcador de número de diapositiva"/>
          <p:cNvSpPr txBox="1">
            <a:spLocks noGrp="1"/>
          </p:cNvSpPr>
          <p:nvPr/>
        </p:nvSpPr>
        <p:spPr bwMode="auto">
          <a:xfrm>
            <a:off x="4088331" y="8279294"/>
            <a:ext cx="3126368" cy="436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41" tIns="46072" rIns="92141" bIns="46072" anchor="b"/>
          <a:lstStyle>
            <a:lvl1pPr defTabSz="896938" eaLnBrk="0" hangingPunct="0">
              <a:spcBef>
                <a:spcPct val="30000"/>
              </a:spcBef>
              <a:defRPr sz="1200">
                <a:solidFill>
                  <a:schemeClr val="tx1"/>
                </a:solidFill>
                <a:latin typeface="Calibri" pitchFamily="34" charset="0"/>
              </a:defRPr>
            </a:lvl1pPr>
            <a:lvl2pPr marL="742950" indent="-285750" defTabSz="896938" eaLnBrk="0" hangingPunct="0">
              <a:spcBef>
                <a:spcPct val="30000"/>
              </a:spcBef>
              <a:defRPr sz="1200">
                <a:solidFill>
                  <a:schemeClr val="tx1"/>
                </a:solidFill>
                <a:latin typeface="Calibri" pitchFamily="34" charset="0"/>
              </a:defRPr>
            </a:lvl2pPr>
            <a:lvl3pPr marL="1143000" indent="-228600" defTabSz="896938" eaLnBrk="0" hangingPunct="0">
              <a:spcBef>
                <a:spcPct val="30000"/>
              </a:spcBef>
              <a:defRPr sz="1200">
                <a:solidFill>
                  <a:schemeClr val="tx1"/>
                </a:solidFill>
                <a:latin typeface="Calibri" pitchFamily="34" charset="0"/>
              </a:defRPr>
            </a:lvl3pPr>
            <a:lvl4pPr marL="1600200" indent="-228600" defTabSz="896938" eaLnBrk="0" hangingPunct="0">
              <a:spcBef>
                <a:spcPct val="30000"/>
              </a:spcBef>
              <a:defRPr sz="1200">
                <a:solidFill>
                  <a:schemeClr val="tx1"/>
                </a:solidFill>
                <a:latin typeface="Calibri" pitchFamily="34" charset="0"/>
              </a:defRPr>
            </a:lvl4pPr>
            <a:lvl5pPr marL="2057400" indent="-228600" defTabSz="896938" eaLnBrk="0" hangingPunct="0">
              <a:spcBef>
                <a:spcPct val="30000"/>
              </a:spcBef>
              <a:defRPr sz="1200">
                <a:solidFill>
                  <a:schemeClr val="tx1"/>
                </a:solidFill>
                <a:latin typeface="Calibri" pitchFamily="34" charset="0"/>
              </a:defRPr>
            </a:lvl5pPr>
            <a:lvl6pPr marL="2514600" indent="-228600" defTabSz="896938" eaLnBrk="0" fontAlgn="base" hangingPunct="0">
              <a:spcBef>
                <a:spcPct val="30000"/>
              </a:spcBef>
              <a:spcAft>
                <a:spcPct val="0"/>
              </a:spcAft>
              <a:defRPr sz="1200">
                <a:solidFill>
                  <a:schemeClr val="tx1"/>
                </a:solidFill>
                <a:latin typeface="Calibri" pitchFamily="34" charset="0"/>
              </a:defRPr>
            </a:lvl6pPr>
            <a:lvl7pPr marL="2971800" indent="-228600" defTabSz="896938" eaLnBrk="0" fontAlgn="base" hangingPunct="0">
              <a:spcBef>
                <a:spcPct val="30000"/>
              </a:spcBef>
              <a:spcAft>
                <a:spcPct val="0"/>
              </a:spcAft>
              <a:defRPr sz="1200">
                <a:solidFill>
                  <a:schemeClr val="tx1"/>
                </a:solidFill>
                <a:latin typeface="Calibri" pitchFamily="34" charset="0"/>
              </a:defRPr>
            </a:lvl7pPr>
            <a:lvl8pPr marL="3429000" indent="-228600" defTabSz="896938" eaLnBrk="0" fontAlgn="base" hangingPunct="0">
              <a:spcBef>
                <a:spcPct val="30000"/>
              </a:spcBef>
              <a:spcAft>
                <a:spcPct val="0"/>
              </a:spcAft>
              <a:defRPr sz="1200">
                <a:solidFill>
                  <a:schemeClr val="tx1"/>
                </a:solidFill>
                <a:latin typeface="Calibri" pitchFamily="34" charset="0"/>
              </a:defRPr>
            </a:lvl8pPr>
            <a:lvl9pPr marL="3886200" indent="-228600" defTabSz="896938"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880F105E-5B87-4D10-A3CC-2397C2DB2B1E}" type="slidenum">
              <a:rPr lang="es-ES" altLang="es-CL">
                <a:solidFill>
                  <a:srgbClr val="000000"/>
                </a:solidFill>
              </a:rPr>
              <a:pPr algn="r" eaLnBrk="1" hangingPunct="1">
                <a:spcBef>
                  <a:spcPct val="0"/>
                </a:spcBef>
              </a:pPr>
              <a:t>4</a:t>
            </a:fld>
            <a:endParaRPr lang="es-ES" altLang="es-CL">
              <a:solidFill>
                <a:srgbClr val="000000"/>
              </a:solidFill>
            </a:endParaRPr>
          </a:p>
        </p:txBody>
      </p:sp>
    </p:spTree>
    <p:extLst>
      <p:ext uri="{BB962C8B-B14F-4D97-AF65-F5344CB8AC3E}">
        <p14:creationId xmlns:p14="http://schemas.microsoft.com/office/powerpoint/2010/main" val="2570726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4"/>
          <p:cNvSpPr>
            <a:spLocks noChangeShapeType="1"/>
          </p:cNvSpPr>
          <p:nvPr/>
        </p:nvSpPr>
        <p:spPr bwMode="auto">
          <a:xfrm>
            <a:off x="355601" y="4321175"/>
            <a:ext cx="8410575" cy="0"/>
          </a:xfrm>
          <a:prstGeom prst="line">
            <a:avLst/>
          </a:prstGeom>
          <a:noFill/>
          <a:ln w="24130" cap="rnd">
            <a:solidFill>
              <a:schemeClr val="tx1"/>
            </a:solidFill>
            <a:prstDash val="sysDot"/>
            <a:round/>
            <a:headEnd/>
            <a:tailEnd/>
          </a:ln>
        </p:spPr>
        <p:txBody>
          <a:bodyPr/>
          <a:lstStyle/>
          <a:p>
            <a:endParaRPr lang="en-US"/>
          </a:p>
        </p:txBody>
      </p:sp>
      <p:pic>
        <p:nvPicPr>
          <p:cNvPr id="5" name="Picture 6" descr="tr_hrz_rgb_pos"/>
          <p:cNvPicPr>
            <a:picLocks noChangeAspect="1" noChangeArrowheads="1"/>
          </p:cNvPicPr>
          <p:nvPr/>
        </p:nvPicPr>
        <p:blipFill>
          <a:blip r:embed="rId2"/>
          <a:srcRect b="20689"/>
          <a:stretch>
            <a:fillRect/>
          </a:stretch>
        </p:blipFill>
        <p:spPr bwMode="auto">
          <a:xfrm>
            <a:off x="6048377" y="5976938"/>
            <a:ext cx="2733675" cy="696912"/>
          </a:xfrm>
          <a:prstGeom prst="rect">
            <a:avLst/>
          </a:prstGeom>
          <a:noFill/>
          <a:ln w="9525">
            <a:noFill/>
            <a:miter lim="800000"/>
            <a:headEnd/>
            <a:tailEnd/>
          </a:ln>
        </p:spPr>
      </p:pic>
      <p:sp>
        <p:nvSpPr>
          <p:cNvPr id="16386" name="Rectangle 2"/>
          <p:cNvSpPr>
            <a:spLocks noGrp="1" noChangeArrowheads="1"/>
          </p:cNvSpPr>
          <p:nvPr>
            <p:ph type="ctrTitle"/>
          </p:nvPr>
        </p:nvSpPr>
        <p:spPr>
          <a:xfrm>
            <a:off x="361950" y="3448050"/>
            <a:ext cx="8382000" cy="819150"/>
          </a:xfrm>
        </p:spPr>
        <p:txBody>
          <a:bodyPr/>
          <a:lstStyle>
            <a:lvl1pPr>
              <a:defRPr sz="3200">
                <a:solidFill>
                  <a:srgbClr val="FF8000"/>
                </a:solidFill>
              </a:defRPr>
            </a:lvl1pPr>
          </a:lstStyle>
          <a:p>
            <a:r>
              <a:rPr lang="en-US"/>
              <a:t>Click to edit Master title style</a:t>
            </a:r>
          </a:p>
        </p:txBody>
      </p:sp>
      <p:sp>
        <p:nvSpPr>
          <p:cNvPr id="16387" name="Rectangle 3"/>
          <p:cNvSpPr>
            <a:spLocks noGrp="1" noChangeArrowheads="1"/>
          </p:cNvSpPr>
          <p:nvPr>
            <p:ph type="subTitle" idx="1"/>
          </p:nvPr>
        </p:nvSpPr>
        <p:spPr>
          <a:xfrm>
            <a:off x="361950" y="4435483"/>
            <a:ext cx="8382000" cy="1279525"/>
          </a:xfrm>
        </p:spPr>
        <p:txBody>
          <a:bodyPr rIns="0"/>
          <a:lstStyle>
            <a:lvl1pPr marL="0" indent="0">
              <a:lnSpc>
                <a:spcPct val="90000"/>
              </a:lnSpc>
              <a:spcBef>
                <a:spcPct val="0"/>
              </a:spcBef>
              <a:buFontTx/>
              <a:buNone/>
              <a:defRPr sz="1800">
                <a:solidFill>
                  <a:srgbClr val="4B4B4B"/>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4FEF0D1F-CC96-475A-8588-2A8CEC7041BB}"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1" y="506421"/>
            <a:ext cx="1841500" cy="5589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7579" y="506421"/>
            <a:ext cx="5375275" cy="5589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A3DB3F6E-6A3B-4E3B-8D9A-5B55F6F8D309}"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8177" y="211138"/>
            <a:ext cx="8077200" cy="914400"/>
          </a:xfrm>
          <a:prstGeom prst="rect">
            <a:avLst/>
          </a:prstGeom>
        </p:spPr>
        <p:txBody>
          <a:bodyPr/>
          <a:lstStyle>
            <a:lvl1pPr>
              <a:defRPr/>
            </a:lvl1pPr>
          </a:lstStyle>
          <a:p>
            <a:r>
              <a:rPr lang="en-US" noProof="0" dirty="0"/>
              <a:t>CLICK TO EDIT MASTER TITLE STYLE</a:t>
            </a:r>
            <a:endParaRPr lang="en-GB" noProof="0" dirty="0"/>
          </a:p>
        </p:txBody>
      </p:sp>
      <p:sp>
        <p:nvSpPr>
          <p:cNvPr id="31" name="Content Placeholder 26"/>
          <p:cNvSpPr>
            <a:spLocks noGrp="1"/>
          </p:cNvSpPr>
          <p:nvPr>
            <p:ph sz="quarter" idx="15"/>
          </p:nvPr>
        </p:nvSpPr>
        <p:spPr>
          <a:xfrm>
            <a:off x="533400" y="1469968"/>
            <a:ext cx="8077200" cy="4419600"/>
          </a:xfrm>
          <a:prstGeom prst="rect">
            <a:avLst/>
          </a:prstGeom>
        </p:spPr>
        <p:txBody>
          <a:bodyPr/>
          <a:lstStyle>
            <a:lvl1pPr>
              <a:defRPr baseline="0"/>
            </a:lvl1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264138970"/>
      </p:ext>
    </p:extLst>
  </p:cSld>
  <p:clrMapOvr>
    <a:masterClrMapping/>
  </p:clrMapOvr>
  <p:extLst>
    <p:ext uri="{DCECCB84-F9BA-43D5-87BE-67443E8EF086}">
      <p15:sldGuideLst xmlns:p15="http://schemas.microsoft.com/office/powerpoint/2012/main">
        <p15:guide id="1" orient="horz" pos="709">
          <p15:clr>
            <a:srgbClr val="FBAE40"/>
          </p15:clr>
        </p15:guide>
        <p15:guide id="2" pos="31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37036F3B-131A-4515-81A3-19C878981D1F}"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43132E1E-2E3B-4A40-B78F-F794D6D7CA6C}"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7575" y="1525588"/>
            <a:ext cx="3608388"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8367" y="1525588"/>
            <a:ext cx="3608387"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CF859B1F-7043-43A4-940D-22424FCE6121}"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fld id="{5B8AC260-C7CC-48F5-ADAE-CE02F3CB7985}"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fld id="{1C3D8BAC-6568-4E8A-AC10-A3F54709BEF1}"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fld id="{82929F8D-50D1-410E-B0F2-337A0EE9B813}"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7D5BBDDD-3679-4F29-8743-05079798AC81}"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8D8B9469-2955-4151-81FB-6B29AE00CD9C}"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36551" y="1530350"/>
            <a:ext cx="2162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buClr>
                <a:schemeClr val="tx2"/>
              </a:buClr>
              <a:buFontTx/>
              <a:buChar char="•"/>
              <a:defRPr/>
            </a:pPr>
            <a:endParaRPr lang="en-US"/>
          </a:p>
        </p:txBody>
      </p:sp>
      <p:pic>
        <p:nvPicPr>
          <p:cNvPr id="1027" name="Picture 3" descr="TR_SlideLogo_BW600"/>
          <p:cNvPicPr>
            <a:picLocks noChangeAspect="1" noChangeArrowheads="1"/>
          </p:cNvPicPr>
          <p:nvPr/>
        </p:nvPicPr>
        <p:blipFill>
          <a:blip r:embed="rId14"/>
          <a:srcRect/>
          <a:stretch>
            <a:fillRect/>
          </a:stretch>
        </p:blipFill>
        <p:spPr bwMode="auto">
          <a:xfrm>
            <a:off x="371476" y="6323021"/>
            <a:ext cx="1652588" cy="536575"/>
          </a:xfrm>
          <a:prstGeom prst="rect">
            <a:avLst/>
          </a:prstGeom>
          <a:noFill/>
          <a:ln w="9525">
            <a:noFill/>
            <a:miter lim="800000"/>
            <a:headEnd/>
            <a:tailEnd/>
          </a:ln>
        </p:spPr>
      </p:pic>
      <p:sp>
        <p:nvSpPr>
          <p:cNvPr id="15364" name="Rectangle 4"/>
          <p:cNvSpPr>
            <a:spLocks noGrp="1" noChangeArrowheads="1"/>
          </p:cNvSpPr>
          <p:nvPr>
            <p:ph type="ftr" sz="quarter" idx="3"/>
          </p:nvPr>
        </p:nvSpPr>
        <p:spPr bwMode="auto">
          <a:xfrm>
            <a:off x="3124202" y="6394458"/>
            <a:ext cx="5172075" cy="231775"/>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lvl1pPr algn="r">
              <a:defRPr sz="900">
                <a:solidFill>
                  <a:schemeClr val="bg1"/>
                </a:solidFill>
                <a:latin typeface="Arial" pitchFamily="-108" charset="0"/>
                <a:ea typeface="ＭＳ Ｐゴシック" pitchFamily="-108" charset="-128"/>
                <a:cs typeface="ＭＳ Ｐゴシック" pitchFamily="-108" charset="-128"/>
              </a:defRPr>
            </a:lvl1pPr>
          </a:lstStyle>
          <a:p>
            <a:pPr>
              <a:defRPr/>
            </a:pPr>
            <a:endParaRPr lang="en-US"/>
          </a:p>
        </p:txBody>
      </p:sp>
      <p:sp>
        <p:nvSpPr>
          <p:cNvPr id="15365" name="Rectangle 5"/>
          <p:cNvSpPr>
            <a:spLocks noGrp="1" noChangeArrowheads="1"/>
          </p:cNvSpPr>
          <p:nvPr>
            <p:ph type="sldNum" sz="quarter" idx="4"/>
          </p:nvPr>
        </p:nvSpPr>
        <p:spPr bwMode="auto">
          <a:xfrm>
            <a:off x="8424863" y="6394458"/>
            <a:ext cx="4572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lvl1pPr>
          </a:lstStyle>
          <a:p>
            <a:fld id="{A9DA2E33-B304-493E-B717-B140F2365A1C}" type="slidenum">
              <a:rPr lang="en-US"/>
              <a:pPr/>
              <a:t>‹Nº›</a:t>
            </a:fld>
            <a:endParaRPr lang="en-US"/>
          </a:p>
        </p:txBody>
      </p:sp>
      <p:sp>
        <p:nvSpPr>
          <p:cNvPr id="1030" name="Rectangle 6"/>
          <p:cNvSpPr>
            <a:spLocks noGrp="1" noChangeArrowheads="1"/>
          </p:cNvSpPr>
          <p:nvPr>
            <p:ph type="title"/>
          </p:nvPr>
        </p:nvSpPr>
        <p:spPr bwMode="auto">
          <a:xfrm>
            <a:off x="917579" y="506413"/>
            <a:ext cx="7369175" cy="836612"/>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917579" y="1525588"/>
            <a:ext cx="7369175" cy="4570412"/>
          </a:xfrm>
          <a:prstGeom prst="rect">
            <a:avLst/>
          </a:prstGeom>
          <a:noFill/>
          <a:ln w="9525">
            <a:noFill/>
            <a:miter lim="800000"/>
            <a:headEnd/>
            <a:tailEnd/>
          </a:ln>
        </p:spPr>
        <p:txBody>
          <a:bodyPr vert="horz" wrap="square" lIns="0" tIns="0" rIns="18288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2" name="Picture 8" descr="slideMaster_Logo600"/>
          <p:cNvPicPr>
            <a:picLocks noChangeAspect="1" noChangeArrowheads="1"/>
          </p:cNvPicPr>
          <p:nvPr/>
        </p:nvPicPr>
        <p:blipFill>
          <a:blip r:embed="rId15"/>
          <a:srcRect/>
          <a:stretch>
            <a:fillRect/>
          </a:stretch>
        </p:blipFill>
        <p:spPr bwMode="hidden">
          <a:xfrm>
            <a:off x="371476" y="6323021"/>
            <a:ext cx="1644650" cy="528637"/>
          </a:xfrm>
          <a:prstGeom prst="rect">
            <a:avLst/>
          </a:prstGeom>
          <a:noFill/>
          <a:ln w="9525">
            <a:noFill/>
            <a:miter lim="800000"/>
            <a:headEnd/>
            <a:tailEnd/>
          </a:ln>
        </p:spPr>
      </p:pic>
      <p:sp>
        <p:nvSpPr>
          <p:cNvPr id="1033" name="Line 9"/>
          <p:cNvSpPr>
            <a:spLocks noChangeShapeType="1"/>
          </p:cNvSpPr>
          <p:nvPr/>
        </p:nvSpPr>
        <p:spPr bwMode="auto">
          <a:xfrm>
            <a:off x="917579" y="1365250"/>
            <a:ext cx="7369175" cy="0"/>
          </a:xfrm>
          <a:prstGeom prst="line">
            <a:avLst/>
          </a:prstGeom>
          <a:noFill/>
          <a:ln w="24130" cap="rnd">
            <a:solidFill>
              <a:schemeClr val="tx1"/>
            </a:solidFill>
            <a:prstDash val="sysDot"/>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4020"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 id="2147484377" r:id="rId12"/>
  </p:sldLayoutIdLst>
  <p:hf sldNum="0" hdr="0" ftr="0" dt="0"/>
  <p:txStyles>
    <p:titleStyle>
      <a:lvl1pPr algn="l" rtl="0" eaLnBrk="0" fontAlgn="base" hangingPunct="0">
        <a:lnSpc>
          <a:spcPct val="90000"/>
        </a:lnSpc>
        <a:spcBef>
          <a:spcPct val="0"/>
        </a:spcBef>
        <a:spcAft>
          <a:spcPct val="0"/>
        </a:spcAft>
        <a:defRPr sz="2800">
          <a:solidFill>
            <a:schemeClr val="tx2"/>
          </a:solidFill>
          <a:latin typeface="+mj-lt"/>
          <a:ea typeface="ＭＳ Ｐゴシック" pitchFamily="-106" charset="-128"/>
          <a:cs typeface="ＭＳ Ｐゴシック" charset="-128"/>
        </a:defRPr>
      </a:lvl1pPr>
      <a:lvl2pPr algn="l" rtl="0" eaLnBrk="0" fontAlgn="base" hangingPunct="0">
        <a:lnSpc>
          <a:spcPct val="90000"/>
        </a:lnSpc>
        <a:spcBef>
          <a:spcPct val="0"/>
        </a:spcBef>
        <a:spcAft>
          <a:spcPct val="0"/>
        </a:spcAft>
        <a:defRPr sz="2800">
          <a:solidFill>
            <a:schemeClr val="tx2"/>
          </a:solidFill>
          <a:latin typeface="Arial" pitchFamily="-106" charset="0"/>
          <a:ea typeface="ＭＳ Ｐゴシック" pitchFamily="-106" charset="-128"/>
          <a:cs typeface="ＭＳ Ｐゴシック" charset="-128"/>
        </a:defRPr>
      </a:lvl2pPr>
      <a:lvl3pPr algn="l" rtl="0" eaLnBrk="0" fontAlgn="base" hangingPunct="0">
        <a:lnSpc>
          <a:spcPct val="90000"/>
        </a:lnSpc>
        <a:spcBef>
          <a:spcPct val="0"/>
        </a:spcBef>
        <a:spcAft>
          <a:spcPct val="0"/>
        </a:spcAft>
        <a:defRPr sz="2800">
          <a:solidFill>
            <a:schemeClr val="tx2"/>
          </a:solidFill>
          <a:latin typeface="Arial" pitchFamily="-106" charset="0"/>
          <a:ea typeface="ＭＳ Ｐゴシック" pitchFamily="-106" charset="-128"/>
          <a:cs typeface="ＭＳ Ｐゴシック" charset="-128"/>
        </a:defRPr>
      </a:lvl3pPr>
      <a:lvl4pPr algn="l" rtl="0" eaLnBrk="0" fontAlgn="base" hangingPunct="0">
        <a:lnSpc>
          <a:spcPct val="90000"/>
        </a:lnSpc>
        <a:spcBef>
          <a:spcPct val="0"/>
        </a:spcBef>
        <a:spcAft>
          <a:spcPct val="0"/>
        </a:spcAft>
        <a:defRPr sz="2800">
          <a:solidFill>
            <a:schemeClr val="tx2"/>
          </a:solidFill>
          <a:latin typeface="Arial" pitchFamily="-106" charset="0"/>
          <a:ea typeface="ＭＳ Ｐゴシック" pitchFamily="-106" charset="-128"/>
          <a:cs typeface="ＭＳ Ｐゴシック" charset="-128"/>
        </a:defRPr>
      </a:lvl4pPr>
      <a:lvl5pPr algn="l" rtl="0" eaLnBrk="0" fontAlgn="base" hangingPunct="0">
        <a:lnSpc>
          <a:spcPct val="90000"/>
        </a:lnSpc>
        <a:spcBef>
          <a:spcPct val="0"/>
        </a:spcBef>
        <a:spcAft>
          <a:spcPct val="0"/>
        </a:spcAft>
        <a:defRPr sz="2800">
          <a:solidFill>
            <a:schemeClr val="tx2"/>
          </a:solidFill>
          <a:latin typeface="Arial" pitchFamily="-106" charset="0"/>
          <a:ea typeface="ＭＳ Ｐゴシック" pitchFamily="-106" charset="-128"/>
          <a:cs typeface="ＭＳ Ｐゴシック" charset="-128"/>
        </a:defRPr>
      </a:lvl5pPr>
      <a:lvl6pPr marL="457200" algn="l" rtl="0" fontAlgn="base">
        <a:lnSpc>
          <a:spcPct val="90000"/>
        </a:lnSpc>
        <a:spcBef>
          <a:spcPct val="0"/>
        </a:spcBef>
        <a:spcAft>
          <a:spcPct val="0"/>
        </a:spcAft>
        <a:defRPr sz="2800">
          <a:solidFill>
            <a:schemeClr val="tx2"/>
          </a:solidFill>
          <a:latin typeface="Arial" pitchFamily="-106" charset="0"/>
        </a:defRPr>
      </a:lvl6pPr>
      <a:lvl7pPr marL="914400" algn="l" rtl="0" fontAlgn="base">
        <a:lnSpc>
          <a:spcPct val="90000"/>
        </a:lnSpc>
        <a:spcBef>
          <a:spcPct val="0"/>
        </a:spcBef>
        <a:spcAft>
          <a:spcPct val="0"/>
        </a:spcAft>
        <a:defRPr sz="2800">
          <a:solidFill>
            <a:schemeClr val="tx2"/>
          </a:solidFill>
          <a:latin typeface="Arial" pitchFamily="-106" charset="0"/>
        </a:defRPr>
      </a:lvl7pPr>
      <a:lvl8pPr marL="1371600" algn="l" rtl="0" fontAlgn="base">
        <a:lnSpc>
          <a:spcPct val="90000"/>
        </a:lnSpc>
        <a:spcBef>
          <a:spcPct val="0"/>
        </a:spcBef>
        <a:spcAft>
          <a:spcPct val="0"/>
        </a:spcAft>
        <a:defRPr sz="2800">
          <a:solidFill>
            <a:schemeClr val="tx2"/>
          </a:solidFill>
          <a:latin typeface="Arial" pitchFamily="-106" charset="0"/>
        </a:defRPr>
      </a:lvl8pPr>
      <a:lvl9pPr marL="1828800" algn="l" rtl="0" fontAlgn="base">
        <a:lnSpc>
          <a:spcPct val="90000"/>
        </a:lnSpc>
        <a:spcBef>
          <a:spcPct val="0"/>
        </a:spcBef>
        <a:spcAft>
          <a:spcPct val="0"/>
        </a:spcAft>
        <a:defRPr sz="2800">
          <a:solidFill>
            <a:schemeClr val="tx2"/>
          </a:solidFill>
          <a:latin typeface="Arial" pitchFamily="-106" charset="0"/>
        </a:defRPr>
      </a:lvl9pPr>
    </p:titleStyle>
    <p:body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7E56EB-860E-43FC-85C0-F6E8B000C419}"/>
              </a:ext>
            </a:extLst>
          </p:cNvPr>
          <p:cNvSpPr txBox="1">
            <a:spLocks noChangeArrowheads="1"/>
          </p:cNvSpPr>
          <p:nvPr/>
        </p:nvSpPr>
        <p:spPr bwMode="auto">
          <a:xfrm>
            <a:off x="80754" y="5373216"/>
            <a:ext cx="4707270" cy="1437200"/>
          </a:xfrm>
          <a:prstGeom prst="rect">
            <a:avLst/>
          </a:prstGeom>
          <a:solidFill>
            <a:schemeClr val="bg1"/>
          </a:solidFill>
          <a:ln w="9525">
            <a:noFill/>
            <a:miter lim="800000"/>
            <a:headEnd/>
            <a:tailEnd/>
          </a:ln>
        </p:spPr>
        <p:txBody>
          <a:bodyPr vert="horz" wrap="square" lIns="0" tIns="0" rIns="182880" bIns="0" numCol="1" anchor="ctr"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eaLnBrk="1" hangingPunct="1">
              <a:spcBef>
                <a:spcPct val="20000"/>
              </a:spcBef>
              <a:buClrTx/>
              <a:buNone/>
            </a:pPr>
            <a:r>
              <a:rPr lang="es-CL" altLang="es-CL" sz="1400" kern="0" dirty="0">
                <a:solidFill>
                  <a:schemeClr val="tx1">
                    <a:lumMod val="50000"/>
                  </a:schemeClr>
                </a:solidFill>
              </a:rPr>
              <a:t>Relator</a:t>
            </a:r>
            <a:r>
              <a:rPr lang="es-CL" altLang="es-CL" sz="1400" b="1" kern="0" dirty="0">
                <a:solidFill>
                  <a:schemeClr val="tx1">
                    <a:lumMod val="50000"/>
                  </a:schemeClr>
                </a:solidFill>
              </a:rPr>
              <a:t>:</a:t>
            </a:r>
          </a:p>
          <a:p>
            <a:pPr marL="0" indent="0" eaLnBrk="1" hangingPunct="1">
              <a:spcBef>
                <a:spcPct val="20000"/>
              </a:spcBef>
              <a:buClrTx/>
              <a:buNone/>
            </a:pPr>
            <a:r>
              <a:rPr lang="es-CL" altLang="es-CL" sz="1400" b="1" kern="0" dirty="0">
                <a:solidFill>
                  <a:schemeClr val="tx1">
                    <a:lumMod val="50000"/>
                  </a:schemeClr>
                </a:solidFill>
              </a:rPr>
              <a:t>Pablo Aravena Espinoza</a:t>
            </a:r>
          </a:p>
          <a:p>
            <a:pPr marL="0" indent="0" eaLnBrk="1" hangingPunct="1">
              <a:spcBef>
                <a:spcPct val="20000"/>
              </a:spcBef>
              <a:buClrTx/>
              <a:buNone/>
            </a:pPr>
            <a:r>
              <a:rPr lang="es-CL" altLang="es-CL" sz="1400" kern="0" dirty="0">
                <a:solidFill>
                  <a:schemeClr val="tx1">
                    <a:lumMod val="50000"/>
                  </a:schemeClr>
                </a:solidFill>
              </a:rPr>
              <a:t>Contador Auditor (UDLA)</a:t>
            </a:r>
          </a:p>
          <a:p>
            <a:pPr marL="0" indent="0" eaLnBrk="1" hangingPunct="1">
              <a:spcBef>
                <a:spcPct val="20000"/>
              </a:spcBef>
              <a:buClrTx/>
              <a:buNone/>
            </a:pPr>
            <a:r>
              <a:rPr lang="es-CL" altLang="es-CL" sz="1400" kern="0" dirty="0">
                <a:solidFill>
                  <a:schemeClr val="tx1">
                    <a:lumMod val="50000"/>
                  </a:schemeClr>
                </a:solidFill>
              </a:rPr>
              <a:t>Magister en Planificación y Gestión Tributaria (UDLA)</a:t>
            </a:r>
          </a:p>
          <a:p>
            <a:pPr marL="0" indent="0" eaLnBrk="1" hangingPunct="1">
              <a:spcBef>
                <a:spcPct val="20000"/>
              </a:spcBef>
              <a:buClrTx/>
              <a:buNone/>
            </a:pPr>
            <a:r>
              <a:rPr lang="es-CL" altLang="es-CL" sz="1400" kern="0" dirty="0">
                <a:solidFill>
                  <a:schemeClr val="tx1">
                    <a:lumMod val="50000"/>
                  </a:schemeClr>
                </a:solidFill>
              </a:rPr>
              <a:t>Consultor Tributario Thomson Reuters</a:t>
            </a:r>
            <a:endParaRPr lang="en-US" sz="1400" dirty="0"/>
          </a:p>
        </p:txBody>
      </p:sp>
      <p:sp>
        <p:nvSpPr>
          <p:cNvPr id="5" name="Rectangle 3">
            <a:extLst>
              <a:ext uri="{FF2B5EF4-FFF2-40B4-BE49-F238E27FC236}">
                <a16:creationId xmlns:a16="http://schemas.microsoft.com/office/drawing/2014/main" id="{D5F518B4-B9DA-4B36-992F-636925EFF2E1}"/>
              </a:ext>
            </a:extLst>
          </p:cNvPr>
          <p:cNvSpPr txBox="1">
            <a:spLocks noChangeArrowheads="1"/>
          </p:cNvSpPr>
          <p:nvPr/>
        </p:nvSpPr>
        <p:spPr bwMode="auto">
          <a:xfrm>
            <a:off x="5436096" y="6356068"/>
            <a:ext cx="3627150" cy="307777"/>
          </a:xfrm>
          <a:prstGeom prst="rect">
            <a:avLst/>
          </a:prstGeom>
        </p:spPr>
        <p:txBody>
          <a:bodyPr wrap="square">
            <a:spAutoFit/>
          </a:bodyPr>
          <a:lstStyle>
            <a:defPPr>
              <a:defRPr lang="en-US"/>
            </a:defPPr>
            <a:lvl1pPr marL="0" indent="0" eaLnBrk="1" hangingPunct="1">
              <a:spcBef>
                <a:spcPct val="20000"/>
              </a:spcBef>
              <a:buClrTx/>
              <a:buNone/>
              <a:defRPr kern="0">
                <a:solidFill>
                  <a:schemeClr val="tx1">
                    <a:lumMod val="50000"/>
                  </a:schemeClr>
                </a:solidFill>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algn="ctr"/>
            <a:r>
              <a:rPr lang="es-CL" altLang="es-CL" sz="1400" dirty="0"/>
              <a:t>Santiago de Chile, Enero 08 de 2021</a:t>
            </a:r>
          </a:p>
        </p:txBody>
      </p:sp>
      <p:pic>
        <p:nvPicPr>
          <p:cNvPr id="6" name="Imagen 5">
            <a:extLst>
              <a:ext uri="{FF2B5EF4-FFF2-40B4-BE49-F238E27FC236}">
                <a16:creationId xmlns:a16="http://schemas.microsoft.com/office/drawing/2014/main" id="{86005A08-4FC8-424C-8AAB-D483C90E7568}"/>
              </a:ext>
            </a:extLst>
          </p:cNvPr>
          <p:cNvPicPr>
            <a:picLocks noChangeAspect="1"/>
          </p:cNvPicPr>
          <p:nvPr/>
        </p:nvPicPr>
        <p:blipFill>
          <a:blip r:embed="rId2"/>
          <a:stretch>
            <a:fillRect/>
          </a:stretch>
        </p:blipFill>
        <p:spPr>
          <a:xfrm>
            <a:off x="471487" y="146593"/>
            <a:ext cx="8201025" cy="4219575"/>
          </a:xfrm>
          <a:prstGeom prst="rect">
            <a:avLst/>
          </a:prstGeom>
        </p:spPr>
      </p:pic>
      <p:sp>
        <p:nvSpPr>
          <p:cNvPr id="7" name="Rectángulo 6">
            <a:extLst>
              <a:ext uri="{FF2B5EF4-FFF2-40B4-BE49-F238E27FC236}">
                <a16:creationId xmlns:a16="http://schemas.microsoft.com/office/drawing/2014/main" id="{C44B1370-C882-4667-8E03-B2F2EDD3C78F}"/>
              </a:ext>
            </a:extLst>
          </p:cNvPr>
          <p:cNvSpPr/>
          <p:nvPr/>
        </p:nvSpPr>
        <p:spPr>
          <a:xfrm>
            <a:off x="827584" y="4422393"/>
            <a:ext cx="7560840" cy="523220"/>
          </a:xfrm>
          <a:prstGeom prst="rect">
            <a:avLst/>
          </a:prstGeom>
        </p:spPr>
        <p:txBody>
          <a:bodyPr wrap="square">
            <a:spAutoFit/>
          </a:bodyPr>
          <a:lstStyle/>
          <a:p>
            <a:r>
              <a:rPr lang="es-ES" sz="2800" b="1" cap="all" dirty="0">
                <a:solidFill>
                  <a:srgbClr val="FF8000"/>
                </a:solidFill>
                <a:latin typeface="arial" panose="020B0604020202020204" pitchFamily="34" charset="0"/>
              </a:rPr>
              <a:t>NOVEDADES DE OPERACIÓN RENTA 2021</a:t>
            </a:r>
            <a:endParaRPr lang="en-US" sz="2800" dirty="0"/>
          </a:p>
        </p:txBody>
      </p:sp>
    </p:spTree>
    <p:extLst>
      <p:ext uri="{BB962C8B-B14F-4D97-AF65-F5344CB8AC3E}">
        <p14:creationId xmlns:p14="http://schemas.microsoft.com/office/powerpoint/2010/main" val="396923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149959"/>
            <a:ext cx="6984776" cy="706284"/>
          </a:xfrm>
          <a:noFill/>
          <a:ln>
            <a:noFill/>
          </a:ln>
        </p:spPr>
        <p:txBody>
          <a:bodyPr vert="horz" wrap="square" lIns="91440" tIns="45720" rIns="91440" bIns="45720" numCol="1" anchor="ctr" anchorCtr="0" compatLnSpc="1">
            <a:prstTxWarp prst="textNoShape">
              <a:avLst/>
            </a:prstTxWarp>
          </a:bodyPr>
          <a:lstStyle/>
          <a:p>
            <a:pPr algn="ctr"/>
            <a:r>
              <a:rPr lang="es-CL" sz="2500" b="0" kern="1200" dirty="0">
                <a:cs typeface="Arial" pitchFamily="34" charset="0"/>
              </a:rPr>
              <a:t>Modernización tributaria</a:t>
            </a:r>
          </a:p>
        </p:txBody>
      </p:sp>
      <p:sp>
        <p:nvSpPr>
          <p:cNvPr id="9" name="Rectangle 3">
            <a:extLst>
              <a:ext uri="{FF2B5EF4-FFF2-40B4-BE49-F238E27FC236}">
                <a16:creationId xmlns:a16="http://schemas.microsoft.com/office/drawing/2014/main" id="{ABD62219-36D7-4990-919E-7226FCB78737}"/>
              </a:ext>
            </a:extLst>
          </p:cNvPr>
          <p:cNvSpPr txBox="1">
            <a:spLocks noChangeArrowheads="1"/>
          </p:cNvSpPr>
          <p:nvPr/>
        </p:nvSpPr>
        <p:spPr bwMode="auto">
          <a:xfrm>
            <a:off x="287337" y="1124744"/>
            <a:ext cx="8569325" cy="5184576"/>
          </a:xfrm>
          <a:prstGeom prst="rect">
            <a:avLst/>
          </a:prstGeom>
          <a:solidFill>
            <a:schemeClr val="bg1"/>
          </a:solidFill>
          <a:ln w="9525">
            <a:noFill/>
            <a:miter lim="800000"/>
            <a:headEnd/>
            <a:tailEnd/>
          </a:ln>
        </p:spPr>
        <p:txBody>
          <a:bodyPr vert="horz" wrap="square" lIns="108000" tIns="0" rIns="108000" bIns="0" numCol="1" anchor="t"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algn="just" eaLnBrk="1" hangingPunct="1">
              <a:buFontTx/>
              <a:buNone/>
              <a:defRPr/>
            </a:pPr>
            <a:r>
              <a:rPr lang="es-ES" sz="1600" kern="0" dirty="0">
                <a:solidFill>
                  <a:schemeClr val="tx1">
                    <a:lumMod val="50000"/>
                  </a:schemeClr>
                </a:solidFill>
              </a:rPr>
              <a:t>En esta Operación Renta AT-2021, estaremos frente a la entrada en vigencia de una nueva reforma tributaria.</a:t>
            </a:r>
          </a:p>
          <a:p>
            <a:pPr marL="0" indent="0" algn="just" eaLnBrk="1" hangingPunct="1">
              <a:buFontTx/>
              <a:buNone/>
              <a:defRPr/>
            </a:pPr>
            <a:r>
              <a:rPr lang="es-ES" sz="1600" kern="0" dirty="0">
                <a:solidFill>
                  <a:schemeClr val="tx1">
                    <a:lumMod val="50000"/>
                  </a:schemeClr>
                </a:solidFill>
              </a:rPr>
              <a:t>Esta vez, la Ley </a:t>
            </a:r>
            <a:r>
              <a:rPr lang="es-ES" sz="1600" kern="0" dirty="0" err="1">
                <a:solidFill>
                  <a:schemeClr val="tx1">
                    <a:lumMod val="50000"/>
                  </a:schemeClr>
                </a:solidFill>
              </a:rPr>
              <a:t>Nº</a:t>
            </a:r>
            <a:r>
              <a:rPr lang="es-ES" sz="1600" kern="0" dirty="0">
                <a:solidFill>
                  <a:schemeClr val="tx1">
                    <a:lumMod val="50000"/>
                  </a:schemeClr>
                </a:solidFill>
              </a:rPr>
              <a:t> 21.210 que “MODERNIZA LA LEGISLACIÓN TRIBUTARIA” publicada en el Diario Oficial el día Lunes 24 de Febrero de 2020 nos trae algunas modificaciones a la estructura de la Ley sobre impuesto a la renta (LIR) a partir del 01 de Enero de 2020 y, adicionalmente, la Ley 21.256 que “ESTABLECE MEDIDAS TRIBUTARIAS PARA LA REACTIVACIÓN ECONÓMICA Y DEL EMPLEO…” publicada en el Diario Oficial el día Miércoles 2 de Septiembre de 2020 incorpora algunas materias y modifica otras disposiciones establecidas en la Ley 21.210 con efectos a contar del 01 de Enero de 2020 y otras a contar del 01 de Junio de 2020.</a:t>
            </a:r>
          </a:p>
          <a:p>
            <a:pPr marL="0" indent="0" algn="just" eaLnBrk="1" hangingPunct="1">
              <a:buFontTx/>
              <a:buNone/>
              <a:defRPr/>
            </a:pPr>
            <a:r>
              <a:rPr lang="es-ES" sz="1600" kern="0" dirty="0">
                <a:solidFill>
                  <a:schemeClr val="tx1">
                    <a:lumMod val="50000"/>
                  </a:schemeClr>
                </a:solidFill>
              </a:rPr>
              <a:t>A los efectos de estas modificaciones permanentes, se han incorporado las consecuencias asociadas al brote mundial del virus denominado coronavirus-2 o COVID-19, que ha llevado al gobierno establecer diferentes medidas en apoyo a las personas y empresas, entre ellos los Decretos del Ministerio de Hacienda </a:t>
            </a:r>
            <a:r>
              <a:rPr lang="es-ES" sz="1600" kern="0" dirty="0" err="1">
                <a:solidFill>
                  <a:schemeClr val="tx1">
                    <a:lumMod val="50000"/>
                  </a:schemeClr>
                </a:solidFill>
              </a:rPr>
              <a:t>Nºs</a:t>
            </a:r>
            <a:r>
              <a:rPr lang="es-ES" sz="1600" kern="0" dirty="0">
                <a:solidFill>
                  <a:schemeClr val="tx1">
                    <a:lumMod val="50000"/>
                  </a:schemeClr>
                </a:solidFill>
              </a:rPr>
              <a:t> 420, 553 y 1.156, todos del 2020  generando distintos efectos tributarios.</a:t>
            </a:r>
          </a:p>
        </p:txBody>
      </p:sp>
      <p:pic>
        <p:nvPicPr>
          <p:cNvPr id="2" name="Imagen 1">
            <a:extLst>
              <a:ext uri="{FF2B5EF4-FFF2-40B4-BE49-F238E27FC236}">
                <a16:creationId xmlns:a16="http://schemas.microsoft.com/office/drawing/2014/main" id="{648426A0-99D9-4507-8BAD-3365903DE5E4}"/>
              </a:ext>
            </a:extLst>
          </p:cNvPr>
          <p:cNvPicPr>
            <a:picLocks noChangeAspect="1"/>
          </p:cNvPicPr>
          <p:nvPr/>
        </p:nvPicPr>
        <p:blipFill>
          <a:blip r:embed="rId2"/>
          <a:stretch>
            <a:fillRect/>
          </a:stretch>
        </p:blipFill>
        <p:spPr>
          <a:xfrm>
            <a:off x="7606655" y="0"/>
            <a:ext cx="1537345" cy="856243"/>
          </a:xfrm>
          <a:prstGeom prst="rect">
            <a:avLst/>
          </a:prstGeom>
        </p:spPr>
      </p:pic>
      <p:pic>
        <p:nvPicPr>
          <p:cNvPr id="5" name="Imagen 4">
            <a:extLst>
              <a:ext uri="{FF2B5EF4-FFF2-40B4-BE49-F238E27FC236}">
                <a16:creationId xmlns:a16="http://schemas.microsoft.com/office/drawing/2014/main" id="{E5A25368-15F2-404B-A91B-3C86244E6DC4}"/>
              </a:ext>
            </a:extLst>
          </p:cNvPr>
          <p:cNvPicPr>
            <a:picLocks noChangeAspect="1"/>
          </p:cNvPicPr>
          <p:nvPr/>
        </p:nvPicPr>
        <p:blipFill>
          <a:blip r:embed="rId3"/>
          <a:stretch>
            <a:fillRect/>
          </a:stretch>
        </p:blipFill>
        <p:spPr>
          <a:xfrm>
            <a:off x="7763259" y="6064772"/>
            <a:ext cx="1224136" cy="638680"/>
          </a:xfrm>
          <a:prstGeom prst="rect">
            <a:avLst/>
          </a:prstGeom>
        </p:spPr>
      </p:pic>
    </p:spTree>
    <p:extLst>
      <p:ext uri="{BB962C8B-B14F-4D97-AF65-F5344CB8AC3E}">
        <p14:creationId xmlns:p14="http://schemas.microsoft.com/office/powerpoint/2010/main" val="366236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ABD62219-36D7-4990-919E-7226FCB78737}"/>
              </a:ext>
            </a:extLst>
          </p:cNvPr>
          <p:cNvSpPr txBox="1">
            <a:spLocks noChangeArrowheads="1"/>
          </p:cNvSpPr>
          <p:nvPr/>
        </p:nvSpPr>
        <p:spPr bwMode="auto">
          <a:xfrm>
            <a:off x="251520" y="1052736"/>
            <a:ext cx="8568952" cy="4968552"/>
          </a:xfrm>
          <a:prstGeom prst="rect">
            <a:avLst/>
          </a:prstGeom>
          <a:solidFill>
            <a:schemeClr val="bg1"/>
          </a:solidFill>
          <a:ln w="9525">
            <a:noFill/>
            <a:miter lim="800000"/>
            <a:headEnd/>
            <a:tailEnd/>
          </a:ln>
        </p:spPr>
        <p:txBody>
          <a:bodyPr vert="horz" wrap="square" lIns="108000" tIns="0" rIns="108000" bIns="0" numCol="1" anchor="t"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algn="just" eaLnBrk="1" hangingPunct="1">
              <a:buFontTx/>
              <a:buNone/>
              <a:defRPr/>
            </a:pPr>
            <a:r>
              <a:rPr lang="es-ES" sz="1600" kern="0" dirty="0">
                <a:solidFill>
                  <a:schemeClr val="tx1">
                    <a:lumMod val="50000"/>
                  </a:schemeClr>
                </a:solidFill>
              </a:rPr>
              <a:t>Con esta modernización tributaria a contar del año 2020, la LIR sufre una reestructuración de los regímenes tributarios establecidos desde el año 2017, a saber 14 A) de Renta Atribuida; 14 B) Parcialmente Integrado, junto a la derogación del régimen especial para micro, pequeñas y medianas empresas contenido en el artículo 14 ter, letra A).</a:t>
            </a:r>
          </a:p>
          <a:p>
            <a:pPr marL="0" indent="0" algn="just" eaLnBrk="1" hangingPunct="1">
              <a:buFontTx/>
              <a:buNone/>
              <a:defRPr/>
            </a:pPr>
            <a:r>
              <a:rPr lang="es-ES" sz="1600" kern="0" dirty="0">
                <a:solidFill>
                  <a:schemeClr val="tx1">
                    <a:lumMod val="50000"/>
                  </a:schemeClr>
                </a:solidFill>
              </a:rPr>
              <a:t>Como efectos de esta nueva estructura, a contar del año 2020, el tipo jurídico (Sociedades de personas o anónimas) y las características de los propietarios (personas naturales o jurídicas, con o sin domicilio o residencia en Chile) de los contribuyentes de primera categoría “dejan de tener la histórica relevancia” que ha incidido en la tributación de las empresas, salvo algunas situaciones puntuales.</a:t>
            </a:r>
          </a:p>
          <a:p>
            <a:pPr marL="0" indent="0" algn="just" eaLnBrk="1" hangingPunct="1">
              <a:buFontTx/>
              <a:buNone/>
              <a:defRPr/>
            </a:pPr>
            <a:r>
              <a:rPr lang="es-ES" sz="1600" kern="0" dirty="0">
                <a:solidFill>
                  <a:schemeClr val="tx1">
                    <a:lumMod val="50000"/>
                  </a:schemeClr>
                </a:solidFill>
              </a:rPr>
              <a:t>Se homologa el tratamiento de los gastos por remuneraciones a los socios, cónyuges e hijos y accionistas y se establecen algunos requisitos de composición societaria sólo para cambiarse de régimen tributario Pyme.</a:t>
            </a:r>
          </a:p>
          <a:p>
            <a:pPr marL="0" indent="0" algn="just" eaLnBrk="1" hangingPunct="1">
              <a:buFontTx/>
              <a:buNone/>
              <a:defRPr/>
            </a:pPr>
            <a:r>
              <a:rPr lang="es-ES" sz="1600" kern="0" dirty="0">
                <a:solidFill>
                  <a:schemeClr val="tx1">
                    <a:lumMod val="50000"/>
                  </a:schemeClr>
                </a:solidFill>
              </a:rPr>
              <a:t>Es decir, ya con esta última reforma se terminan por eliminar las diferencias tributarias que generaba la forma jurídica de los contribuyentes, lo que llevaba incluso, a elegir el tipo societario proyectando beneficios en función de estas diferencias.</a:t>
            </a:r>
          </a:p>
          <a:p>
            <a:pPr marL="0" indent="0" algn="just" eaLnBrk="1" hangingPunct="1">
              <a:buFontTx/>
              <a:buNone/>
              <a:defRPr/>
            </a:pPr>
            <a:r>
              <a:rPr lang="es-ES" sz="1600" kern="0" dirty="0">
                <a:solidFill>
                  <a:schemeClr val="tx1">
                    <a:lumMod val="50000"/>
                  </a:schemeClr>
                </a:solidFill>
              </a:rPr>
              <a:t>En rigor, a partir de la aplicación de la Ley 21.210 el elemento que determina el régimen tributario al cual deberán acogerse los contribuyentes de primera categoría desde el 01 de enero de 2020 será principalmente el nivel y la composición de los ingresos.</a:t>
            </a:r>
          </a:p>
        </p:txBody>
      </p:sp>
      <p:sp>
        <p:nvSpPr>
          <p:cNvPr id="7" name="1 Título">
            <a:extLst>
              <a:ext uri="{FF2B5EF4-FFF2-40B4-BE49-F238E27FC236}">
                <a16:creationId xmlns:a16="http://schemas.microsoft.com/office/drawing/2014/main" id="{3B74F1B2-9972-4EFA-8ADA-A81AA3EC54E7}"/>
              </a:ext>
            </a:extLst>
          </p:cNvPr>
          <p:cNvSpPr>
            <a:spLocks noGrp="1"/>
          </p:cNvSpPr>
          <p:nvPr>
            <p:ph type="title"/>
          </p:nvPr>
        </p:nvSpPr>
        <p:spPr>
          <a:xfrm>
            <a:off x="395536" y="149959"/>
            <a:ext cx="6984776" cy="706284"/>
          </a:xfrm>
          <a:noFill/>
          <a:ln>
            <a:noFill/>
          </a:ln>
        </p:spPr>
        <p:txBody>
          <a:bodyPr vert="horz" wrap="square" lIns="91440" tIns="45720" rIns="91440" bIns="45720" numCol="1" anchor="ctr" anchorCtr="0" compatLnSpc="1">
            <a:prstTxWarp prst="textNoShape">
              <a:avLst/>
            </a:prstTxWarp>
          </a:bodyPr>
          <a:lstStyle/>
          <a:p>
            <a:pPr algn="ctr"/>
            <a:r>
              <a:rPr lang="es-CL" sz="2500" b="0" kern="1200" dirty="0">
                <a:cs typeface="Arial" pitchFamily="34" charset="0"/>
              </a:rPr>
              <a:t>Modernización tributaria</a:t>
            </a:r>
          </a:p>
        </p:txBody>
      </p:sp>
      <p:pic>
        <p:nvPicPr>
          <p:cNvPr id="8" name="Imagen 7">
            <a:extLst>
              <a:ext uri="{FF2B5EF4-FFF2-40B4-BE49-F238E27FC236}">
                <a16:creationId xmlns:a16="http://schemas.microsoft.com/office/drawing/2014/main" id="{140F4183-6E2E-4899-9B9C-1E2D46300366}"/>
              </a:ext>
            </a:extLst>
          </p:cNvPr>
          <p:cNvPicPr>
            <a:picLocks noChangeAspect="1"/>
          </p:cNvPicPr>
          <p:nvPr/>
        </p:nvPicPr>
        <p:blipFill>
          <a:blip r:embed="rId2"/>
          <a:stretch>
            <a:fillRect/>
          </a:stretch>
        </p:blipFill>
        <p:spPr>
          <a:xfrm>
            <a:off x="7606655" y="0"/>
            <a:ext cx="1537345" cy="856243"/>
          </a:xfrm>
          <a:prstGeom prst="rect">
            <a:avLst/>
          </a:prstGeom>
        </p:spPr>
      </p:pic>
      <p:pic>
        <p:nvPicPr>
          <p:cNvPr id="4" name="Imagen 3">
            <a:extLst>
              <a:ext uri="{FF2B5EF4-FFF2-40B4-BE49-F238E27FC236}">
                <a16:creationId xmlns:a16="http://schemas.microsoft.com/office/drawing/2014/main" id="{4388FDF0-5136-4997-ABCC-C6CCF701E32B}"/>
              </a:ext>
            </a:extLst>
          </p:cNvPr>
          <p:cNvPicPr>
            <a:picLocks noChangeAspect="1"/>
          </p:cNvPicPr>
          <p:nvPr/>
        </p:nvPicPr>
        <p:blipFill>
          <a:blip r:embed="rId3"/>
          <a:stretch>
            <a:fillRect/>
          </a:stretch>
        </p:blipFill>
        <p:spPr>
          <a:xfrm>
            <a:off x="7763259" y="6064772"/>
            <a:ext cx="1224136" cy="638680"/>
          </a:xfrm>
          <a:prstGeom prst="rect">
            <a:avLst/>
          </a:prstGeom>
        </p:spPr>
      </p:pic>
    </p:spTree>
    <p:extLst>
      <p:ext uri="{BB962C8B-B14F-4D97-AF65-F5344CB8AC3E}">
        <p14:creationId xmlns:p14="http://schemas.microsoft.com/office/powerpoint/2010/main" val="3434526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6" name="Conector angular 155"/>
          <p:cNvCxnSpPr>
            <a:cxnSpLocks/>
          </p:cNvCxnSpPr>
          <p:nvPr/>
        </p:nvCxnSpPr>
        <p:spPr>
          <a:xfrm>
            <a:off x="3814649" y="4071380"/>
            <a:ext cx="2795883" cy="725772"/>
          </a:xfrm>
          <a:prstGeom prst="bentConnector3">
            <a:avLst>
              <a:gd name="adj1" fmla="val 125"/>
            </a:avLst>
          </a:prstGeom>
          <a:noFill/>
          <a:ln w="28575">
            <a:solidFill>
              <a:srgbClr val="FF0000"/>
            </a:solidFill>
            <a:prstDash val="sysDot"/>
            <a:round/>
            <a:headEnd/>
            <a:tailEnd type="triangle" w="med" len="med"/>
          </a:ln>
          <a:extLst>
            <a:ext uri="{909E8E84-426E-40DD-AFC4-6F175D3DCCD1}">
              <a14:hiddenFill xmlns:a14="http://schemas.microsoft.com/office/drawing/2010/main">
                <a:noFill/>
              </a14:hiddenFill>
            </a:ext>
          </a:extLst>
        </p:spPr>
      </p:cxnSp>
      <p:sp>
        <p:nvSpPr>
          <p:cNvPr id="159" name="Line 44"/>
          <p:cNvSpPr>
            <a:spLocks noChangeShapeType="1"/>
          </p:cNvSpPr>
          <p:nvPr/>
        </p:nvSpPr>
        <p:spPr bwMode="auto">
          <a:xfrm flipH="1">
            <a:off x="201335" y="3584951"/>
            <a:ext cx="1132" cy="1428226"/>
          </a:xfrm>
          <a:prstGeom prst="line">
            <a:avLst/>
          </a:prstGeom>
          <a:noFill/>
          <a:ln w="25400">
            <a:solidFill>
              <a:srgbClr val="FF0000"/>
            </a:solidFill>
            <a:prstDash val="sysDash"/>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dirty="0">
              <a:solidFill>
                <a:srgbClr val="4B4B4B"/>
              </a:solidFill>
              <a:latin typeface="Arial"/>
            </a:endParaRPr>
          </a:p>
        </p:txBody>
      </p:sp>
      <p:sp>
        <p:nvSpPr>
          <p:cNvPr id="89" name="Line 44">
            <a:extLst>
              <a:ext uri="{FF2B5EF4-FFF2-40B4-BE49-F238E27FC236}">
                <a16:creationId xmlns:a16="http://schemas.microsoft.com/office/drawing/2014/main" id="{4ECFFD63-FA23-427B-9541-37E9A7260EC8}"/>
              </a:ext>
            </a:extLst>
          </p:cNvPr>
          <p:cNvSpPr>
            <a:spLocks noChangeShapeType="1"/>
          </p:cNvSpPr>
          <p:nvPr/>
        </p:nvSpPr>
        <p:spPr bwMode="auto">
          <a:xfrm flipH="1">
            <a:off x="1835695" y="3577555"/>
            <a:ext cx="8440" cy="1428864"/>
          </a:xfrm>
          <a:prstGeom prst="line">
            <a:avLst/>
          </a:prstGeom>
          <a:noFill/>
          <a:ln w="25400">
            <a:solidFill>
              <a:srgbClr val="FF0000"/>
            </a:solidFill>
            <a:prstDash val="sysDash"/>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dirty="0">
              <a:solidFill>
                <a:srgbClr val="4B4B4B"/>
              </a:solidFill>
              <a:latin typeface="Arial"/>
            </a:endParaRPr>
          </a:p>
        </p:txBody>
      </p:sp>
      <p:sp>
        <p:nvSpPr>
          <p:cNvPr id="147" name="Line 25"/>
          <p:cNvSpPr>
            <a:spLocks noChangeShapeType="1"/>
          </p:cNvSpPr>
          <p:nvPr/>
        </p:nvSpPr>
        <p:spPr bwMode="auto">
          <a:xfrm flipH="1">
            <a:off x="2668160" y="2788798"/>
            <a:ext cx="3" cy="384798"/>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148" name="Line 25"/>
          <p:cNvSpPr>
            <a:spLocks noChangeShapeType="1"/>
          </p:cNvSpPr>
          <p:nvPr/>
        </p:nvSpPr>
        <p:spPr bwMode="auto">
          <a:xfrm flipH="1">
            <a:off x="1611990" y="2796163"/>
            <a:ext cx="6881" cy="295765"/>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5" name="Line 29"/>
          <p:cNvSpPr>
            <a:spLocks noChangeShapeType="1"/>
          </p:cNvSpPr>
          <p:nvPr/>
        </p:nvSpPr>
        <p:spPr bwMode="auto">
          <a:xfrm flipH="1">
            <a:off x="2566365" y="2600695"/>
            <a:ext cx="0" cy="195469"/>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cxnSp>
        <p:nvCxnSpPr>
          <p:cNvPr id="157" name="Elbow Connector 83"/>
          <p:cNvCxnSpPr>
            <a:cxnSpLocks/>
          </p:cNvCxnSpPr>
          <p:nvPr/>
        </p:nvCxnSpPr>
        <p:spPr>
          <a:xfrm>
            <a:off x="4237152" y="2526635"/>
            <a:ext cx="2322760" cy="2003615"/>
          </a:xfrm>
          <a:prstGeom prst="bentConnector3">
            <a:avLst>
              <a:gd name="adj1" fmla="val 54921"/>
            </a:avLst>
          </a:prstGeom>
          <a:noFill/>
          <a:ln w="38100" cap="flat">
            <a:solidFill>
              <a:srgbClr val="0070C0"/>
            </a:solidFill>
            <a:prstDash val="sysDash"/>
            <a:round/>
            <a:headEnd type="none" w="med" len="med"/>
            <a:tailEnd type="triangle"/>
          </a:ln>
        </p:spPr>
      </p:cxnSp>
      <p:sp>
        <p:nvSpPr>
          <p:cNvPr id="3" name="CuadroTexto 2">
            <a:extLst>
              <a:ext uri="{FF2B5EF4-FFF2-40B4-BE49-F238E27FC236}">
                <a16:creationId xmlns:a16="http://schemas.microsoft.com/office/drawing/2014/main" id="{F4A0D362-8289-4B75-B14E-912804200364}"/>
              </a:ext>
            </a:extLst>
          </p:cNvPr>
          <p:cNvSpPr txBox="1"/>
          <p:nvPr/>
        </p:nvSpPr>
        <p:spPr>
          <a:xfrm>
            <a:off x="539552" y="1135777"/>
            <a:ext cx="7992883" cy="369332"/>
          </a:xfrm>
          <a:prstGeom prst="rect">
            <a:avLst/>
          </a:prstGeom>
          <a:solidFill>
            <a:schemeClr val="bg1"/>
          </a:solidFill>
          <a:ln>
            <a:solidFill>
              <a:schemeClr val="bg1"/>
            </a:solidFill>
          </a:ln>
        </p:spPr>
        <p:txBody>
          <a:bodyPr wrap="square" rtlCol="0">
            <a:spAutoFit/>
          </a:bodyPr>
          <a:lstStyle/>
          <a:p>
            <a:endParaRPr lang="es-CL" dirty="0"/>
          </a:p>
        </p:txBody>
      </p:sp>
      <p:sp>
        <p:nvSpPr>
          <p:cNvPr id="84" name="Line 58">
            <a:extLst>
              <a:ext uri="{FF2B5EF4-FFF2-40B4-BE49-F238E27FC236}">
                <a16:creationId xmlns:a16="http://schemas.microsoft.com/office/drawing/2014/main" id="{9FE1A1FD-1669-488E-BF76-103954735B71}"/>
              </a:ext>
            </a:extLst>
          </p:cNvPr>
          <p:cNvSpPr>
            <a:spLocks noChangeShapeType="1"/>
          </p:cNvSpPr>
          <p:nvPr/>
        </p:nvSpPr>
        <p:spPr bwMode="auto">
          <a:xfrm>
            <a:off x="4783578" y="3578837"/>
            <a:ext cx="4445" cy="210204"/>
          </a:xfrm>
          <a:prstGeom prst="line">
            <a:avLst/>
          </a:prstGeom>
          <a:noFill/>
          <a:ln w="28575">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68" name="Line 58">
            <a:extLst>
              <a:ext uri="{FF2B5EF4-FFF2-40B4-BE49-F238E27FC236}">
                <a16:creationId xmlns:a16="http://schemas.microsoft.com/office/drawing/2014/main" id="{81F99418-2A34-4CA2-B612-62180D90D781}"/>
              </a:ext>
            </a:extLst>
          </p:cNvPr>
          <p:cNvSpPr>
            <a:spLocks noChangeShapeType="1"/>
          </p:cNvSpPr>
          <p:nvPr/>
        </p:nvSpPr>
        <p:spPr bwMode="auto">
          <a:xfrm>
            <a:off x="2653430" y="3595853"/>
            <a:ext cx="14730" cy="745884"/>
          </a:xfrm>
          <a:prstGeom prst="line">
            <a:avLst/>
          </a:prstGeom>
          <a:noFill/>
          <a:ln w="28575">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69" name="Line 58">
            <a:extLst>
              <a:ext uri="{FF2B5EF4-FFF2-40B4-BE49-F238E27FC236}">
                <a16:creationId xmlns:a16="http://schemas.microsoft.com/office/drawing/2014/main" id="{30EA6967-C39B-4E27-8800-C39C158C526A}"/>
              </a:ext>
            </a:extLst>
          </p:cNvPr>
          <p:cNvSpPr>
            <a:spLocks noChangeShapeType="1"/>
          </p:cNvSpPr>
          <p:nvPr/>
        </p:nvSpPr>
        <p:spPr bwMode="auto">
          <a:xfrm>
            <a:off x="3706587" y="3559788"/>
            <a:ext cx="12456" cy="221470"/>
          </a:xfrm>
          <a:prstGeom prst="line">
            <a:avLst/>
          </a:prstGeom>
          <a:noFill/>
          <a:ln w="28575">
            <a:solidFill>
              <a:schemeClr val="accent1"/>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04" name="Line 6"/>
          <p:cNvSpPr>
            <a:spLocks noChangeShapeType="1"/>
          </p:cNvSpPr>
          <p:nvPr/>
        </p:nvSpPr>
        <p:spPr bwMode="auto">
          <a:xfrm flipV="1">
            <a:off x="5351510" y="1772815"/>
            <a:ext cx="732386" cy="1393"/>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05" name="Line 7"/>
          <p:cNvSpPr>
            <a:spLocks noChangeShapeType="1"/>
          </p:cNvSpPr>
          <p:nvPr/>
        </p:nvSpPr>
        <p:spPr bwMode="auto">
          <a:xfrm flipH="1">
            <a:off x="3343312" y="1774208"/>
            <a:ext cx="695476" cy="0"/>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174" name="Text Box 8"/>
          <p:cNvSpPr txBox="1">
            <a:spLocks noChangeArrowheads="1"/>
          </p:cNvSpPr>
          <p:nvPr/>
        </p:nvSpPr>
        <p:spPr bwMode="auto">
          <a:xfrm>
            <a:off x="1763688" y="1628800"/>
            <a:ext cx="1579625" cy="307777"/>
          </a:xfrm>
          <a:prstGeom prst="rect">
            <a:avLst/>
          </a:prstGeom>
          <a:solidFill>
            <a:schemeClr val="accent1"/>
          </a:solidFill>
          <a:ln>
            <a:solidFill>
              <a:schemeClr val="tx1">
                <a:lumMod val="65000"/>
                <a:lumOff val="35000"/>
              </a:schemeClr>
            </a:solidFill>
            <a:headEnd/>
            <a:tailEnd/>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es-CL"/>
            </a:defPPr>
            <a:lvl1pPr algn="ctr">
              <a:spcBef>
                <a:spcPct val="50000"/>
              </a:spcBef>
              <a:defRPr sz="1600">
                <a:solidFill>
                  <a:schemeClr val="lt1"/>
                </a:solidFill>
                <a:cs typeface="Arial"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079" eaLnBrk="0" hangingPunct="0">
              <a:defRPr/>
            </a:pPr>
            <a:r>
              <a:rPr lang="es-CL" sz="1400" b="1" dirty="0">
                <a:solidFill>
                  <a:schemeClr val="bg1"/>
                </a:solidFill>
                <a:latin typeface="Arial" panose="020B0604020202020204" pitchFamily="34" charset="0"/>
                <a:cs typeface="Arial" panose="020B0604020202020204" pitchFamily="34" charset="0"/>
              </a:rPr>
              <a:t>1ª Categoría</a:t>
            </a:r>
          </a:p>
        </p:txBody>
      </p:sp>
      <p:sp>
        <p:nvSpPr>
          <p:cNvPr id="25607" name="Text Box 9"/>
          <p:cNvSpPr txBox="1">
            <a:spLocks noChangeArrowheads="1"/>
          </p:cNvSpPr>
          <p:nvPr/>
        </p:nvSpPr>
        <p:spPr bwMode="auto">
          <a:xfrm>
            <a:off x="6160562" y="1601584"/>
            <a:ext cx="1435774" cy="307777"/>
          </a:xfrm>
          <a:prstGeom prst="rect">
            <a:avLst/>
          </a:prstGeom>
          <a:solidFill>
            <a:schemeClr val="accent1"/>
          </a:solidFill>
          <a:ln>
            <a:solidFill>
              <a:schemeClr val="tx1">
                <a:lumMod val="65000"/>
                <a:lumOff val="35000"/>
              </a:schemeClr>
            </a:solidFill>
            <a:headEnd/>
            <a:tailEnd/>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es-ES"/>
            </a:defPPr>
            <a:lvl1pPr algn="ctr" defTabSz="914079" eaLnBrk="0" hangingPunct="0">
              <a:spcBef>
                <a:spcPct val="50000"/>
              </a:spcBef>
              <a:defRPr sz="1400">
                <a:solidFill>
                  <a:srgbClr val="FFFFFF"/>
                </a:solidFill>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CL" altLang="es-CL" b="1" dirty="0">
                <a:solidFill>
                  <a:schemeClr val="bg1"/>
                </a:solidFill>
                <a:latin typeface="Arial" panose="020B0604020202020204" pitchFamily="34" charset="0"/>
              </a:rPr>
              <a:t>2</a:t>
            </a:r>
            <a:r>
              <a:rPr lang="es-CL" b="1" dirty="0">
                <a:solidFill>
                  <a:schemeClr val="bg1"/>
                </a:solidFill>
                <a:latin typeface="Arial" panose="020B0604020202020204" pitchFamily="34" charset="0"/>
              </a:rPr>
              <a:t>ª</a:t>
            </a:r>
            <a:r>
              <a:rPr lang="es-CL" altLang="es-CL" b="1" dirty="0">
                <a:solidFill>
                  <a:schemeClr val="bg1"/>
                </a:solidFill>
                <a:latin typeface="Arial" panose="020B0604020202020204" pitchFamily="34" charset="0"/>
              </a:rPr>
              <a:t> Categoría</a:t>
            </a:r>
          </a:p>
        </p:txBody>
      </p:sp>
      <p:sp>
        <p:nvSpPr>
          <p:cNvPr id="25608" name="Line 10"/>
          <p:cNvSpPr>
            <a:spLocks noChangeShapeType="1"/>
          </p:cNvSpPr>
          <p:nvPr/>
        </p:nvSpPr>
        <p:spPr bwMode="auto">
          <a:xfrm flipH="1">
            <a:off x="2578430" y="1951622"/>
            <a:ext cx="0" cy="307777"/>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09" name="Line 11"/>
          <p:cNvSpPr>
            <a:spLocks noChangeShapeType="1"/>
          </p:cNvSpPr>
          <p:nvPr/>
        </p:nvSpPr>
        <p:spPr bwMode="auto">
          <a:xfrm flipH="1">
            <a:off x="6799852" y="1915696"/>
            <a:ext cx="0" cy="338554"/>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178" name="Text Box 12"/>
          <p:cNvSpPr txBox="1">
            <a:spLocks noChangeArrowheads="1"/>
          </p:cNvSpPr>
          <p:nvPr/>
        </p:nvSpPr>
        <p:spPr bwMode="auto">
          <a:xfrm>
            <a:off x="1240914" y="2252839"/>
            <a:ext cx="3202542" cy="338554"/>
          </a:xfrm>
          <a:prstGeom prst="rect">
            <a:avLst/>
          </a:prstGeom>
          <a:solidFill>
            <a:schemeClr val="accent1"/>
          </a:solidFill>
          <a:ln>
            <a:solidFill>
              <a:schemeClr val="tx1">
                <a:lumMod val="65000"/>
                <a:lumOff val="35000"/>
              </a:schemeClr>
            </a:solidFill>
            <a:headEnd/>
            <a:tailEnd/>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es-CL"/>
            </a:defPPr>
            <a:lvl1pPr algn="ctr">
              <a:spcBef>
                <a:spcPct val="50000"/>
              </a:spcBef>
              <a:defRPr sz="1600">
                <a:solidFill>
                  <a:schemeClr val="lt1"/>
                </a:solidFill>
                <a:cs typeface="Arial"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914079" eaLnBrk="0" hangingPunct="0">
              <a:defRPr/>
            </a:pPr>
            <a:r>
              <a:rPr lang="es-CL" dirty="0">
                <a:solidFill>
                  <a:schemeClr val="bg1"/>
                </a:solidFill>
                <a:latin typeface="Arial" panose="020B0604020202020204" pitchFamily="34" charset="0"/>
                <a:cs typeface="Arial" panose="020B0604020202020204" pitchFamily="34" charset="0"/>
              </a:rPr>
              <a:t>Del Capital </a:t>
            </a:r>
            <a:r>
              <a:rPr lang="es-CL" altLang="es-CL" sz="1200" dirty="0">
                <a:solidFill>
                  <a:schemeClr val="bg1"/>
                </a:solidFill>
                <a:latin typeface="Arial" panose="020B0604020202020204" pitchFamily="34" charset="0"/>
                <a:ea typeface="ヒラギノ角ゴ Pro W3"/>
                <a:cs typeface="Arial" panose="020B0604020202020204" pitchFamily="34" charset="0"/>
              </a:rPr>
              <a:t>(Percibidas o Devengadas)</a:t>
            </a:r>
            <a:endParaRPr lang="es-CL" sz="1200" dirty="0">
              <a:solidFill>
                <a:schemeClr val="bg1"/>
              </a:solidFill>
              <a:latin typeface="Arial" panose="020B0604020202020204" pitchFamily="34" charset="0"/>
              <a:cs typeface="Arial" panose="020B0604020202020204" pitchFamily="34" charset="0"/>
            </a:endParaRPr>
          </a:p>
        </p:txBody>
      </p:sp>
      <p:sp>
        <p:nvSpPr>
          <p:cNvPr id="25611" name="Text Box 13"/>
          <p:cNvSpPr txBox="1">
            <a:spLocks noChangeArrowheads="1"/>
          </p:cNvSpPr>
          <p:nvPr/>
        </p:nvSpPr>
        <p:spPr bwMode="auto">
          <a:xfrm>
            <a:off x="6091148" y="2252886"/>
            <a:ext cx="2295286" cy="338554"/>
          </a:xfrm>
          <a:prstGeom prst="rect">
            <a:avLst/>
          </a:prstGeom>
          <a:solidFill>
            <a:schemeClr val="accent1"/>
          </a:solidFill>
          <a:ln>
            <a:solidFill>
              <a:schemeClr val="tx1">
                <a:lumMod val="65000"/>
                <a:lumOff val="35000"/>
              </a:schemeClr>
            </a:solidFill>
            <a:headEnd/>
            <a:tailEnd/>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es-ES"/>
            </a:defPPr>
            <a:lvl1pPr algn="ctr" defTabSz="914079" eaLnBrk="0" hangingPunct="0">
              <a:spcBef>
                <a:spcPct val="50000"/>
              </a:spcBef>
              <a:defRPr sz="1600">
                <a:solidFill>
                  <a:srgbClr val="FFFFFF"/>
                </a:solidFill>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CL" altLang="es-CL" dirty="0">
                <a:solidFill>
                  <a:schemeClr val="bg1"/>
                </a:solidFill>
                <a:latin typeface="Arial" panose="020B0604020202020204" pitchFamily="34" charset="0"/>
              </a:rPr>
              <a:t>Del Trabajo </a:t>
            </a:r>
            <a:r>
              <a:rPr lang="es-CL" altLang="es-CL" sz="1200" dirty="0">
                <a:solidFill>
                  <a:schemeClr val="bg1"/>
                </a:solidFill>
                <a:latin typeface="Arial" panose="020B0604020202020204" pitchFamily="34" charset="0"/>
              </a:rPr>
              <a:t>(Percibidas)</a:t>
            </a:r>
          </a:p>
        </p:txBody>
      </p:sp>
      <p:sp>
        <p:nvSpPr>
          <p:cNvPr id="25617" name="Text Box 19"/>
          <p:cNvSpPr txBox="1">
            <a:spLocks noChangeArrowheads="1"/>
          </p:cNvSpPr>
          <p:nvPr/>
        </p:nvSpPr>
        <p:spPr bwMode="auto">
          <a:xfrm>
            <a:off x="5809064" y="2822575"/>
            <a:ext cx="1511300" cy="523220"/>
          </a:xfrm>
          <a:prstGeom prst="rect">
            <a:avLst/>
          </a:prstGeom>
          <a:noFill/>
          <a:ln w="9525">
            <a:solidFill>
              <a:schemeClr val="tx1">
                <a:lumMod val="65000"/>
                <a:lumOff val="35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400" dirty="0">
                <a:solidFill>
                  <a:srgbClr val="000000"/>
                </a:solidFill>
                <a:ea typeface="ヒラギノ角ゴ Pro W3"/>
              </a:rPr>
              <a:t>Trabajador Dependiente </a:t>
            </a:r>
          </a:p>
        </p:txBody>
      </p:sp>
      <p:sp>
        <p:nvSpPr>
          <p:cNvPr id="25620" name="Line 23"/>
          <p:cNvSpPr>
            <a:spLocks noChangeShapeType="1"/>
          </p:cNvSpPr>
          <p:nvPr/>
        </p:nvSpPr>
        <p:spPr bwMode="auto">
          <a:xfrm flipH="1">
            <a:off x="958670" y="2796163"/>
            <a:ext cx="6881" cy="416813"/>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21" name="Line 24"/>
          <p:cNvSpPr>
            <a:spLocks noChangeShapeType="1"/>
          </p:cNvSpPr>
          <p:nvPr/>
        </p:nvSpPr>
        <p:spPr bwMode="auto">
          <a:xfrm flipH="1">
            <a:off x="6313119" y="2708744"/>
            <a:ext cx="0" cy="113831"/>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24" name="Line 27"/>
          <p:cNvSpPr>
            <a:spLocks noChangeShapeType="1"/>
          </p:cNvSpPr>
          <p:nvPr/>
        </p:nvSpPr>
        <p:spPr bwMode="auto">
          <a:xfrm>
            <a:off x="8119482" y="2709117"/>
            <a:ext cx="0" cy="106209"/>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25" name="Line 28"/>
          <p:cNvSpPr>
            <a:spLocks noChangeShapeType="1"/>
          </p:cNvSpPr>
          <p:nvPr/>
        </p:nvSpPr>
        <p:spPr bwMode="auto">
          <a:xfrm>
            <a:off x="6313120" y="2708744"/>
            <a:ext cx="1806362" cy="4294"/>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27" name="Line 30"/>
          <p:cNvSpPr>
            <a:spLocks noChangeShapeType="1"/>
          </p:cNvSpPr>
          <p:nvPr/>
        </p:nvSpPr>
        <p:spPr bwMode="auto">
          <a:xfrm>
            <a:off x="7033745" y="2581499"/>
            <a:ext cx="0" cy="142875"/>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29" name="Text Box 34"/>
          <p:cNvSpPr txBox="1">
            <a:spLocks noChangeArrowheads="1"/>
          </p:cNvSpPr>
          <p:nvPr/>
        </p:nvSpPr>
        <p:spPr bwMode="auto">
          <a:xfrm>
            <a:off x="6564714" y="4423683"/>
            <a:ext cx="2169845" cy="954107"/>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lnSpc>
                <a:spcPct val="80000"/>
              </a:lnSpc>
              <a:buFontTx/>
              <a:buNone/>
            </a:pPr>
            <a:endParaRPr lang="es-CL" altLang="es-CL" sz="1200" b="1" dirty="0">
              <a:solidFill>
                <a:prstClr val="black"/>
              </a:solidFill>
              <a:ea typeface="ヒラギノ角ゴ Pro W3"/>
            </a:endParaRPr>
          </a:p>
          <a:p>
            <a:pPr algn="ctr" defTabSz="914079" eaLnBrk="1" hangingPunct="1">
              <a:lnSpc>
                <a:spcPct val="80000"/>
              </a:lnSpc>
              <a:buFontTx/>
              <a:buNone/>
            </a:pPr>
            <a:r>
              <a:rPr lang="es-CL" altLang="es-CL" sz="1300" b="1" dirty="0">
                <a:solidFill>
                  <a:prstClr val="black"/>
                </a:solidFill>
                <a:ea typeface="ヒラギノ角ゴ Pro W3"/>
              </a:rPr>
              <a:t>Global Complementario (0% - 40%) </a:t>
            </a:r>
          </a:p>
          <a:p>
            <a:pPr algn="ctr" defTabSz="914079" eaLnBrk="1" hangingPunct="1">
              <a:lnSpc>
                <a:spcPct val="80000"/>
              </a:lnSpc>
              <a:buFontTx/>
              <a:buNone/>
            </a:pPr>
            <a:r>
              <a:rPr lang="es-CL" altLang="es-CL" sz="1300" b="1" dirty="0">
                <a:solidFill>
                  <a:prstClr val="black"/>
                </a:solidFill>
                <a:ea typeface="ヒラギノ角ゴ Pro W3"/>
              </a:rPr>
              <a:t>o Adicional (35%)</a:t>
            </a:r>
          </a:p>
          <a:p>
            <a:pPr algn="ctr" defTabSz="914079" eaLnBrk="1" hangingPunct="1">
              <a:lnSpc>
                <a:spcPct val="80000"/>
              </a:lnSpc>
              <a:buFontTx/>
              <a:buNone/>
            </a:pPr>
            <a:endParaRPr lang="es-CL" altLang="es-CL" sz="1000" b="1" dirty="0">
              <a:solidFill>
                <a:prstClr val="black"/>
              </a:solidFill>
              <a:ea typeface="ヒラギノ角ゴ Pro W3"/>
            </a:endParaRPr>
          </a:p>
        </p:txBody>
      </p:sp>
      <p:sp>
        <p:nvSpPr>
          <p:cNvPr id="25647" name="Text Box 56"/>
          <p:cNvSpPr txBox="1">
            <a:spLocks noChangeArrowheads="1"/>
          </p:cNvSpPr>
          <p:nvPr/>
        </p:nvSpPr>
        <p:spPr bwMode="auto">
          <a:xfrm>
            <a:off x="5872633" y="3619500"/>
            <a:ext cx="1504950" cy="261610"/>
          </a:xfrm>
          <a:prstGeom prst="rect">
            <a:avLst/>
          </a:prstGeom>
          <a:noFill/>
          <a:ln w="9525">
            <a:solidFill>
              <a:schemeClr val="tx1">
                <a:lumMod val="65000"/>
                <a:lumOff val="3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100" b="1" dirty="0">
                <a:solidFill>
                  <a:srgbClr val="0000FF"/>
                </a:solidFill>
                <a:ea typeface="ヒラギノ角ゴ Pro W3"/>
              </a:rPr>
              <a:t>IU2C: ( 0% - 40%)</a:t>
            </a:r>
          </a:p>
        </p:txBody>
      </p:sp>
      <p:sp>
        <p:nvSpPr>
          <p:cNvPr id="25651" name="Text Box 60"/>
          <p:cNvSpPr txBox="1">
            <a:spLocks noChangeArrowheads="1"/>
          </p:cNvSpPr>
          <p:nvPr/>
        </p:nvSpPr>
        <p:spPr bwMode="auto">
          <a:xfrm>
            <a:off x="6457136" y="3352800"/>
            <a:ext cx="852284" cy="246221"/>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r" defTabSz="914079" eaLnBrk="1" hangingPunct="1">
              <a:spcBef>
                <a:spcPct val="50000"/>
              </a:spcBef>
              <a:buFontTx/>
              <a:buNone/>
            </a:pPr>
            <a:r>
              <a:rPr lang="es-CL" altLang="es-CL" sz="1000" dirty="0">
                <a:solidFill>
                  <a:srgbClr val="000000"/>
                </a:solidFill>
                <a:ea typeface="ヒラギノ角ゴ Pro W3"/>
              </a:rPr>
              <a:t>Art. 42 N° 1</a:t>
            </a:r>
          </a:p>
        </p:txBody>
      </p:sp>
      <p:sp>
        <p:nvSpPr>
          <p:cNvPr id="25653" name="Line 62"/>
          <p:cNvSpPr>
            <a:spLocks noChangeShapeType="1"/>
          </p:cNvSpPr>
          <p:nvPr/>
        </p:nvSpPr>
        <p:spPr bwMode="auto">
          <a:xfrm>
            <a:off x="6313120" y="3352754"/>
            <a:ext cx="0" cy="266746"/>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55" name="Line 44"/>
          <p:cNvSpPr>
            <a:spLocks noChangeShapeType="1"/>
          </p:cNvSpPr>
          <p:nvPr/>
        </p:nvSpPr>
        <p:spPr bwMode="auto">
          <a:xfrm>
            <a:off x="1076034" y="4221089"/>
            <a:ext cx="1985" cy="1345838"/>
          </a:xfrm>
          <a:prstGeom prst="line">
            <a:avLst/>
          </a:prstGeom>
          <a:noFill/>
          <a:ln w="22225">
            <a:solidFill>
              <a:srgbClr val="FF0000"/>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61" name="Text Box 57"/>
          <p:cNvSpPr txBox="1">
            <a:spLocks noChangeArrowheads="1"/>
          </p:cNvSpPr>
          <p:nvPr/>
        </p:nvSpPr>
        <p:spPr bwMode="auto">
          <a:xfrm>
            <a:off x="2485692" y="6387450"/>
            <a:ext cx="4462572" cy="369332"/>
          </a:xfrm>
          <a:prstGeom prst="rect">
            <a:avLst/>
          </a:prstGeom>
          <a:solidFill>
            <a:srgbClr val="FFFF00"/>
          </a:solidFill>
          <a:ln w="12700">
            <a:solidFill>
              <a:srgbClr val="0000FF"/>
            </a:solidFill>
            <a:miter lim="800000"/>
            <a:headEnd/>
            <a:tailEnd/>
          </a:ln>
        </p:spPr>
        <p:txBody>
          <a:bodyPr wrap="square">
            <a:spAutoFit/>
          </a:bodyPr>
          <a:lstStyle>
            <a:defPPr>
              <a:defRPr lang="en-US"/>
            </a:defPPr>
            <a:lvl1pPr algn="ctr" defTabSz="914079" eaLnBrk="0" hangingPunct="0">
              <a:spcBef>
                <a:spcPct val="50000"/>
              </a:spcBef>
              <a:defRPr b="1">
                <a:solidFill>
                  <a:srgbClr val="0000FF"/>
                </a:solidFill>
                <a:latin typeface="Arial" panose="020B0604020202020204" pitchFamily="34" charset="0"/>
                <a:cs typeface="Arial" panose="020B0604020202020204" pitchFamily="34" charset="0"/>
              </a:defRPr>
            </a:lvl1pPr>
          </a:lstStyle>
          <a:p>
            <a:r>
              <a:rPr lang="es-CL" dirty="0"/>
              <a:t>Vigencia: Desde 01.01.2020 ( AT-2021 )</a:t>
            </a:r>
          </a:p>
        </p:txBody>
      </p:sp>
      <p:sp>
        <p:nvSpPr>
          <p:cNvPr id="71" name="Text Box 14"/>
          <p:cNvSpPr txBox="1">
            <a:spLocks noChangeArrowheads="1"/>
          </p:cNvSpPr>
          <p:nvPr/>
        </p:nvSpPr>
        <p:spPr bwMode="auto">
          <a:xfrm>
            <a:off x="377120" y="2273187"/>
            <a:ext cx="669926" cy="276999"/>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r" defTabSz="914079" eaLnBrk="1" hangingPunct="1">
              <a:spcBef>
                <a:spcPct val="50000"/>
              </a:spcBef>
              <a:buFontTx/>
              <a:buNone/>
            </a:pPr>
            <a:r>
              <a:rPr lang="es-CL" altLang="es-CL" sz="1200" dirty="0">
                <a:solidFill>
                  <a:srgbClr val="000000"/>
                </a:solidFill>
                <a:ea typeface="ヒラギノ角ゴ Pro W3"/>
              </a:rPr>
              <a:t>Art. 20</a:t>
            </a:r>
          </a:p>
        </p:txBody>
      </p:sp>
      <p:sp>
        <p:nvSpPr>
          <p:cNvPr id="73" name="Line 21"/>
          <p:cNvSpPr>
            <a:spLocks noChangeShapeType="1"/>
          </p:cNvSpPr>
          <p:nvPr/>
        </p:nvSpPr>
        <p:spPr bwMode="auto">
          <a:xfrm flipV="1">
            <a:off x="958671" y="2788797"/>
            <a:ext cx="3829353" cy="5647"/>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4" name="Line 25"/>
          <p:cNvSpPr>
            <a:spLocks noChangeShapeType="1"/>
          </p:cNvSpPr>
          <p:nvPr/>
        </p:nvSpPr>
        <p:spPr bwMode="auto">
          <a:xfrm flipH="1">
            <a:off x="3707904" y="2788797"/>
            <a:ext cx="0" cy="168421"/>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6" name="Text Box 56"/>
          <p:cNvSpPr txBox="1">
            <a:spLocks noChangeArrowheads="1"/>
          </p:cNvSpPr>
          <p:nvPr/>
        </p:nvSpPr>
        <p:spPr bwMode="auto">
          <a:xfrm>
            <a:off x="7375060" y="3364341"/>
            <a:ext cx="1187949" cy="161583"/>
          </a:xfrm>
          <a:prstGeom prst="rect">
            <a:avLst/>
          </a:prstGeom>
          <a:noFill/>
          <a:ln w="9525">
            <a:noFill/>
            <a:miter lim="800000"/>
            <a:headEnd/>
            <a:tailEnd/>
          </a:ln>
        </p:spPr>
        <p:txBody>
          <a:bodyPr wrap="square" lIns="0" tIns="0" rIns="0" bIns="0" anchor="ctr">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050" dirty="0">
                <a:solidFill>
                  <a:srgbClr val="4B4B4B">
                    <a:lumMod val="50000"/>
                  </a:srgbClr>
                </a:solidFill>
                <a:ea typeface="ヒラギノ角ゴ Pro W3"/>
              </a:rPr>
              <a:t>Art. 42 N°2 y 48</a:t>
            </a:r>
          </a:p>
        </p:txBody>
      </p:sp>
      <p:sp>
        <p:nvSpPr>
          <p:cNvPr id="79" name="Line 58"/>
          <p:cNvSpPr>
            <a:spLocks noChangeShapeType="1"/>
          </p:cNvSpPr>
          <p:nvPr/>
        </p:nvSpPr>
        <p:spPr bwMode="auto">
          <a:xfrm>
            <a:off x="2007119" y="5215232"/>
            <a:ext cx="4586425" cy="28267"/>
          </a:xfrm>
          <a:prstGeom prst="line">
            <a:avLst/>
          </a:prstGeom>
          <a:noFill/>
          <a:ln w="22225">
            <a:solidFill>
              <a:schemeClr val="tx1">
                <a:lumMod val="50000"/>
              </a:schemeClr>
            </a:solidFill>
            <a:prstDash val="sysDash"/>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80" name="Line 58"/>
          <p:cNvSpPr>
            <a:spLocks noChangeShapeType="1"/>
          </p:cNvSpPr>
          <p:nvPr/>
        </p:nvSpPr>
        <p:spPr bwMode="auto">
          <a:xfrm flipH="1">
            <a:off x="8230505" y="4560167"/>
            <a:ext cx="337306" cy="1462"/>
          </a:xfrm>
          <a:prstGeom prst="line">
            <a:avLst/>
          </a:prstGeom>
          <a:noFill/>
          <a:ln w="15875">
            <a:solidFill>
              <a:schemeClr val="tx1">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90" name="Line 58"/>
          <p:cNvSpPr>
            <a:spLocks noChangeShapeType="1"/>
          </p:cNvSpPr>
          <p:nvPr/>
        </p:nvSpPr>
        <p:spPr bwMode="auto">
          <a:xfrm flipH="1" flipV="1">
            <a:off x="6817176" y="5346477"/>
            <a:ext cx="0" cy="428997"/>
          </a:xfrm>
          <a:prstGeom prst="line">
            <a:avLst/>
          </a:prstGeom>
          <a:noFill/>
          <a:ln w="15875">
            <a:solidFill>
              <a:srgbClr val="FF0000"/>
            </a:solidFill>
            <a:prstDash val="sysDash"/>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91" name="Text Box 57"/>
          <p:cNvSpPr txBox="1">
            <a:spLocks noChangeArrowheads="1"/>
          </p:cNvSpPr>
          <p:nvPr/>
        </p:nvSpPr>
        <p:spPr bwMode="auto">
          <a:xfrm>
            <a:off x="334025" y="5564619"/>
            <a:ext cx="1501671" cy="412421"/>
          </a:xfrm>
          <a:prstGeom prst="rect">
            <a:avLst/>
          </a:prstGeom>
          <a:solidFill>
            <a:schemeClr val="bg1">
              <a:lumMod val="85000"/>
            </a:schemeClr>
          </a:solidFill>
          <a:ln w="9525">
            <a:solidFill>
              <a:srgbClr val="FF0000"/>
            </a:solidFill>
            <a:miter lim="800000"/>
            <a:headEnd/>
            <a:tailEnd/>
          </a:ln>
        </p:spPr>
        <p:txBody>
          <a:bodyPr wrap="square" anchor="ctr">
            <a:spAutoFit/>
          </a:bodyPr>
          <a:lstStyle>
            <a:defPPr>
              <a:defRPr lang="en-US"/>
            </a:defPPr>
            <a:lvl1pPr algn="ctr" eaLnBrk="1" hangingPunct="1">
              <a:lnSpc>
                <a:spcPct val="80000"/>
              </a:lnSpc>
              <a:spcBef>
                <a:spcPct val="20000"/>
              </a:spcBef>
              <a:buFontTx/>
              <a:buNone/>
              <a:defRPr sz="1200" b="1">
                <a:solidFill>
                  <a:srgbClr val="FFFF00"/>
                </a:solidFill>
                <a:ea typeface="ヒラギノ角ゴ Pro W3"/>
              </a:defRPr>
            </a:lvl1pPr>
            <a:lvl2pPr marL="742950" indent="-285750" eaLnBrk="0" hangingPunct="0">
              <a:spcBef>
                <a:spcPct val="20000"/>
              </a:spcBef>
              <a:buChar char="–"/>
              <a:defRPr sz="2400"/>
            </a:lvl2pPr>
            <a:lvl3pPr marL="1143000" indent="-228600" eaLnBrk="0" hangingPunct="0">
              <a:spcBef>
                <a:spcPct val="20000"/>
              </a:spcBef>
              <a:buChar char="•"/>
              <a:defRPr sz="2000">
                <a:solidFill>
                  <a:srgbClr val="777777"/>
                </a:solidFill>
              </a:defRPr>
            </a:lvl3pPr>
            <a:lvl4pPr marL="1600200" indent="-228600" eaLnBrk="0" hangingPunct="0">
              <a:spcBef>
                <a:spcPct val="20000"/>
              </a:spcBef>
              <a:buChar char="–"/>
              <a:defRPr>
                <a:solidFill>
                  <a:srgbClr val="FF6600"/>
                </a:solidFill>
              </a:defRPr>
            </a:lvl4pPr>
            <a:lvl5pPr marL="2057400" indent="-228600" eaLnBrk="0" hangingPunct="0">
              <a:spcBef>
                <a:spcPct val="20000"/>
              </a:spcBef>
              <a:buChar char="»"/>
              <a:defRPr>
                <a:solidFill>
                  <a:srgbClr val="969696"/>
                </a:solidFill>
              </a:defRPr>
            </a:lvl5pPr>
            <a:lvl6pPr marL="2514600" indent="-228600" eaLnBrk="0" fontAlgn="base" hangingPunct="0">
              <a:spcBef>
                <a:spcPct val="20000"/>
              </a:spcBef>
              <a:spcAft>
                <a:spcPct val="0"/>
              </a:spcAft>
              <a:buChar char="»"/>
              <a:defRPr>
                <a:solidFill>
                  <a:srgbClr val="969696"/>
                </a:solidFill>
              </a:defRPr>
            </a:lvl6pPr>
            <a:lvl7pPr marL="2971800" indent="-228600" eaLnBrk="0" fontAlgn="base" hangingPunct="0">
              <a:spcBef>
                <a:spcPct val="20000"/>
              </a:spcBef>
              <a:spcAft>
                <a:spcPct val="0"/>
              </a:spcAft>
              <a:buChar char="»"/>
              <a:defRPr>
                <a:solidFill>
                  <a:srgbClr val="969696"/>
                </a:solidFill>
              </a:defRPr>
            </a:lvl7pPr>
            <a:lvl8pPr marL="3429000" indent="-228600" eaLnBrk="0" fontAlgn="base" hangingPunct="0">
              <a:spcBef>
                <a:spcPct val="20000"/>
              </a:spcBef>
              <a:spcAft>
                <a:spcPct val="0"/>
              </a:spcAft>
              <a:buChar char="»"/>
              <a:defRPr>
                <a:solidFill>
                  <a:srgbClr val="969696"/>
                </a:solidFill>
              </a:defRPr>
            </a:lvl8pPr>
            <a:lvl9pPr marL="3886200" indent="-228600" eaLnBrk="0" fontAlgn="base" hangingPunct="0">
              <a:spcBef>
                <a:spcPct val="20000"/>
              </a:spcBef>
              <a:spcAft>
                <a:spcPct val="0"/>
              </a:spcAft>
              <a:buChar char="»"/>
              <a:defRPr>
                <a:solidFill>
                  <a:srgbClr val="969696"/>
                </a:solidFill>
              </a:defRPr>
            </a:lvl9pPr>
          </a:lstStyle>
          <a:p>
            <a:pPr defTabSz="914079">
              <a:spcBef>
                <a:spcPts val="0"/>
              </a:spcBef>
            </a:pPr>
            <a:endParaRPr lang="es-CL" altLang="es-CL" sz="400" dirty="0">
              <a:solidFill>
                <a:srgbClr val="1F497D"/>
              </a:solidFill>
              <a:latin typeface="Arial"/>
            </a:endParaRPr>
          </a:p>
          <a:p>
            <a:pPr defTabSz="914079">
              <a:spcBef>
                <a:spcPts val="0"/>
              </a:spcBef>
            </a:pPr>
            <a:r>
              <a:rPr lang="es-CL" altLang="es-CL" sz="1050" dirty="0">
                <a:solidFill>
                  <a:srgbClr val="1F497D"/>
                </a:solidFill>
                <a:latin typeface="Arial"/>
              </a:rPr>
              <a:t>Art. 21°, i:3° Gastos Rechazados + 10%</a:t>
            </a:r>
          </a:p>
        </p:txBody>
      </p:sp>
      <p:sp>
        <p:nvSpPr>
          <p:cNvPr id="92" name="Line 49"/>
          <p:cNvSpPr>
            <a:spLocks noChangeShapeType="1"/>
          </p:cNvSpPr>
          <p:nvPr/>
        </p:nvSpPr>
        <p:spPr bwMode="auto">
          <a:xfrm flipV="1">
            <a:off x="1835695" y="5758404"/>
            <a:ext cx="4991995" cy="30556"/>
          </a:xfrm>
          <a:prstGeom prst="line">
            <a:avLst/>
          </a:prstGeom>
          <a:noFill/>
          <a:ln w="15875">
            <a:solidFill>
              <a:srgbClr val="FF0000"/>
            </a:solidFill>
            <a:prstDash val="sysDash"/>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70" name="58 Elipse"/>
          <p:cNvSpPr/>
          <p:nvPr/>
        </p:nvSpPr>
        <p:spPr>
          <a:xfrm>
            <a:off x="107504" y="1408951"/>
            <a:ext cx="1473641" cy="686549"/>
          </a:xfrm>
          <a:prstGeom prst="ellipse">
            <a:avLst/>
          </a:prstGeom>
          <a:noFill/>
          <a:ln w="2857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79" eaLnBrk="0" hangingPunct="0">
              <a:defRPr/>
            </a:pPr>
            <a:r>
              <a:rPr lang="es-CL" sz="1100" b="1" dirty="0">
                <a:solidFill>
                  <a:srgbClr val="005A84"/>
                </a:solidFill>
                <a:cs typeface="Arial" pitchFamily="34" charset="0"/>
              </a:rPr>
              <a:t>EMPRESAS</a:t>
            </a:r>
          </a:p>
        </p:txBody>
      </p:sp>
      <p:sp>
        <p:nvSpPr>
          <p:cNvPr id="85" name="Line 58"/>
          <p:cNvSpPr>
            <a:spLocks noChangeShapeType="1"/>
          </p:cNvSpPr>
          <p:nvPr/>
        </p:nvSpPr>
        <p:spPr bwMode="auto">
          <a:xfrm>
            <a:off x="1056922" y="2418442"/>
            <a:ext cx="183992" cy="0"/>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65" name="62 Elipse"/>
          <p:cNvSpPr/>
          <p:nvPr/>
        </p:nvSpPr>
        <p:spPr>
          <a:xfrm>
            <a:off x="7659668" y="1382077"/>
            <a:ext cx="1384852" cy="678771"/>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79">
              <a:defRPr/>
            </a:pPr>
            <a:r>
              <a:rPr lang="es-CL" sz="1100" b="1" dirty="0">
                <a:solidFill>
                  <a:srgbClr val="FF0000"/>
                </a:solidFill>
                <a:cs typeface="Arial" pitchFamily="34" charset="0"/>
              </a:rPr>
              <a:t>PERSONAS</a:t>
            </a:r>
          </a:p>
        </p:txBody>
      </p:sp>
      <p:sp>
        <p:nvSpPr>
          <p:cNvPr id="60" name="Rectangle 2"/>
          <p:cNvSpPr>
            <a:spLocks noChangeArrowheads="1"/>
          </p:cNvSpPr>
          <p:nvPr/>
        </p:nvSpPr>
        <p:spPr bwMode="auto">
          <a:xfrm>
            <a:off x="224537" y="104481"/>
            <a:ext cx="7273609" cy="756748"/>
          </a:xfrm>
          <a:prstGeom prst="rect">
            <a:avLst/>
          </a:prstGeom>
          <a:noFill/>
        </p:spPr>
        <p:txBody>
          <a:bodyPr anchor="ctr"/>
          <a:lstStyle/>
          <a:p>
            <a:pPr algn="ctr" defTabSz="914079" eaLnBrk="0" fontAlgn="base" hangingPunct="0">
              <a:lnSpc>
                <a:spcPct val="90000"/>
              </a:lnSpc>
              <a:spcBef>
                <a:spcPct val="0"/>
              </a:spcBef>
              <a:spcAft>
                <a:spcPct val="0"/>
              </a:spcAft>
            </a:pPr>
            <a:r>
              <a:rPr lang="es-CL" sz="2000" b="1" dirty="0">
                <a:solidFill>
                  <a:srgbClr val="0000FF"/>
                </a:solidFill>
                <a:latin typeface="Arial"/>
                <a:ea typeface="ＭＳ Ｐゴシック" pitchFamily="-106" charset="-128"/>
              </a:rPr>
              <a:t>D.L. Nº 824/74, Ley sobre Impuesto a la Renta</a:t>
            </a:r>
          </a:p>
          <a:p>
            <a:pPr algn="ctr" defTabSz="914079" eaLnBrk="0" fontAlgn="base" hangingPunct="0">
              <a:lnSpc>
                <a:spcPct val="90000"/>
              </a:lnSpc>
              <a:spcBef>
                <a:spcPct val="0"/>
              </a:spcBef>
              <a:spcAft>
                <a:spcPct val="0"/>
              </a:spcAft>
            </a:pPr>
            <a:r>
              <a:rPr lang="es-ES" sz="2000" b="1" dirty="0">
                <a:solidFill>
                  <a:srgbClr val="0000FF"/>
                </a:solidFill>
                <a:latin typeface="Arial"/>
                <a:ea typeface="ＭＳ Ｐゴシック" pitchFamily="-106" charset="-128"/>
              </a:rPr>
              <a:t>Estructura con Ley 21.210/20 y 21.256/20</a:t>
            </a:r>
          </a:p>
        </p:txBody>
      </p:sp>
      <p:sp>
        <p:nvSpPr>
          <p:cNvPr id="100" name="Line 10"/>
          <p:cNvSpPr>
            <a:spLocks noChangeShapeType="1"/>
          </p:cNvSpPr>
          <p:nvPr/>
        </p:nvSpPr>
        <p:spPr bwMode="auto">
          <a:xfrm flipH="1">
            <a:off x="4716016" y="1362100"/>
            <a:ext cx="0" cy="266700"/>
          </a:xfrm>
          <a:prstGeom prst="line">
            <a:avLst/>
          </a:prstGeom>
          <a:noFill/>
          <a:ln w="12700">
            <a:solidFill>
              <a:schemeClr val="tx1">
                <a:lumMod val="65000"/>
                <a:lumOff val="35000"/>
              </a:schemeClr>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99" name="Text Box 35"/>
          <p:cNvSpPr txBox="1">
            <a:spLocks noChangeArrowheads="1"/>
          </p:cNvSpPr>
          <p:nvPr/>
        </p:nvSpPr>
        <p:spPr bwMode="auto">
          <a:xfrm>
            <a:off x="3533755" y="1032991"/>
            <a:ext cx="2406397" cy="307777"/>
          </a:xfrm>
          <a:prstGeom prst="rect">
            <a:avLst/>
          </a:prstGeom>
          <a:solidFill>
            <a:srgbClr val="FFC000"/>
          </a:solidFill>
          <a:ln w="9525">
            <a:solidFill>
              <a:schemeClr val="tx1">
                <a:lumMod val="65000"/>
                <a:lumOff val="35000"/>
              </a:schemeClr>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400" b="1" dirty="0">
                <a:solidFill>
                  <a:srgbClr val="000000"/>
                </a:solidFill>
                <a:ea typeface="ヒラギノ角ゴ Pro W3"/>
              </a:rPr>
              <a:t>Ingresos No Renta</a:t>
            </a:r>
          </a:p>
        </p:txBody>
      </p:sp>
      <p:sp>
        <p:nvSpPr>
          <p:cNvPr id="25618" name="Text Box 20"/>
          <p:cNvSpPr txBox="1">
            <a:spLocks noChangeArrowheads="1"/>
          </p:cNvSpPr>
          <p:nvPr/>
        </p:nvSpPr>
        <p:spPr bwMode="auto">
          <a:xfrm>
            <a:off x="7381180" y="2815699"/>
            <a:ext cx="1511300" cy="523220"/>
          </a:xfrm>
          <a:prstGeom prst="rect">
            <a:avLst/>
          </a:prstGeom>
          <a:solidFill>
            <a:schemeClr val="bg1"/>
          </a:solidFill>
          <a:ln w="9525">
            <a:solidFill>
              <a:schemeClr val="tx1">
                <a:lumMod val="65000"/>
                <a:lumOff val="35000"/>
              </a:schemeClr>
            </a:solidFill>
            <a:miter lim="800000"/>
            <a:headEnd/>
            <a:tailEnd/>
          </a:ln>
        </p:spPr>
        <p:txBody>
          <a:bodyPr>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400">
                <a:solidFill>
                  <a:srgbClr val="000000"/>
                </a:solidFill>
                <a:ea typeface="ヒラギノ角ゴ Pro W3"/>
              </a:rPr>
              <a:t>Profesional Independiente </a:t>
            </a:r>
          </a:p>
        </p:txBody>
      </p:sp>
      <p:sp>
        <p:nvSpPr>
          <p:cNvPr id="140" name="Text Box 16"/>
          <p:cNvSpPr txBox="1">
            <a:spLocks noChangeAspect="1" noChangeArrowheads="1"/>
          </p:cNvSpPr>
          <p:nvPr/>
        </p:nvSpPr>
        <p:spPr bwMode="auto">
          <a:xfrm>
            <a:off x="3172768" y="2967828"/>
            <a:ext cx="1030752" cy="630942"/>
          </a:xfrm>
          <a:prstGeom prst="rect">
            <a:avLst/>
          </a:prstGeom>
          <a:solidFill>
            <a:srgbClr val="FFFF00"/>
          </a:solidFill>
          <a:ln w="9525">
            <a:solidFill>
              <a:srgbClr val="0000FF"/>
            </a:solidFill>
            <a:miter lim="800000"/>
            <a:headEnd/>
            <a:tailEnd/>
          </a:ln>
        </p:spPr>
        <p:txBody>
          <a:bodyPr wrap="square">
            <a:spAutoFit/>
          </a:bodyPr>
          <a:lstStyle>
            <a:defPPr>
              <a:defRPr lang="es-ES"/>
            </a:defPPr>
            <a:lvl1pPr algn="ctr" defTabSz="914079">
              <a:spcBef>
                <a:spcPct val="50000"/>
              </a:spcBef>
              <a:buFontTx/>
              <a:buNone/>
              <a:defRPr sz="1050">
                <a:solidFill>
                  <a:srgbClr val="000000"/>
                </a:solidFill>
                <a:latin typeface="Arial"/>
                <a:ea typeface="ヒラギノ角ゴ Pro W3"/>
              </a:defRPr>
            </a:lvl1pPr>
            <a:lvl2pPr marL="742950" indent="-285750" eaLnBrk="0" hangingPunct="0">
              <a:spcBef>
                <a:spcPct val="20000"/>
              </a:spcBef>
              <a:buChar char="–"/>
              <a:defRPr sz="2400"/>
            </a:lvl2pPr>
            <a:lvl3pPr marL="1143000" indent="-228600" eaLnBrk="0" hangingPunct="0">
              <a:spcBef>
                <a:spcPct val="20000"/>
              </a:spcBef>
              <a:buChar char="•"/>
              <a:defRPr sz="2000">
                <a:solidFill>
                  <a:srgbClr val="777777"/>
                </a:solidFill>
              </a:defRPr>
            </a:lvl3pPr>
            <a:lvl4pPr marL="1600200" indent="-228600" eaLnBrk="0" hangingPunct="0">
              <a:spcBef>
                <a:spcPct val="20000"/>
              </a:spcBef>
              <a:buChar char="–"/>
              <a:defRPr>
                <a:solidFill>
                  <a:srgbClr val="FF6600"/>
                </a:solidFill>
              </a:defRPr>
            </a:lvl4pPr>
            <a:lvl5pPr marL="2057400" indent="-228600" eaLnBrk="0" hangingPunct="0">
              <a:spcBef>
                <a:spcPct val="20000"/>
              </a:spcBef>
              <a:buChar char="»"/>
              <a:defRPr>
                <a:solidFill>
                  <a:srgbClr val="969696"/>
                </a:solidFill>
              </a:defRPr>
            </a:lvl5pPr>
            <a:lvl6pPr marL="2514600" indent="-228600" eaLnBrk="0" fontAlgn="base" hangingPunct="0">
              <a:spcBef>
                <a:spcPct val="20000"/>
              </a:spcBef>
              <a:spcAft>
                <a:spcPct val="0"/>
              </a:spcAft>
              <a:buChar char="»"/>
              <a:defRPr>
                <a:solidFill>
                  <a:srgbClr val="969696"/>
                </a:solidFill>
              </a:defRPr>
            </a:lvl6pPr>
            <a:lvl7pPr marL="2971800" indent="-228600" eaLnBrk="0" fontAlgn="base" hangingPunct="0">
              <a:spcBef>
                <a:spcPct val="20000"/>
              </a:spcBef>
              <a:spcAft>
                <a:spcPct val="0"/>
              </a:spcAft>
              <a:buChar char="»"/>
              <a:defRPr>
                <a:solidFill>
                  <a:srgbClr val="969696"/>
                </a:solidFill>
              </a:defRPr>
            </a:lvl7pPr>
            <a:lvl8pPr marL="3429000" indent="-228600" eaLnBrk="0" fontAlgn="base" hangingPunct="0">
              <a:spcBef>
                <a:spcPct val="20000"/>
              </a:spcBef>
              <a:spcAft>
                <a:spcPct val="0"/>
              </a:spcAft>
              <a:buChar char="»"/>
              <a:defRPr>
                <a:solidFill>
                  <a:srgbClr val="969696"/>
                </a:solidFill>
              </a:defRPr>
            </a:lvl8pPr>
            <a:lvl9pPr marL="3886200" indent="-228600" eaLnBrk="0" fontAlgn="base" hangingPunct="0">
              <a:spcBef>
                <a:spcPct val="20000"/>
              </a:spcBef>
              <a:spcAft>
                <a:spcPct val="0"/>
              </a:spcAft>
              <a:buChar char="»"/>
              <a:defRPr>
                <a:solidFill>
                  <a:srgbClr val="969696"/>
                </a:solidFill>
              </a:defRPr>
            </a:lvl9pPr>
          </a:lstStyle>
          <a:p>
            <a:br>
              <a:rPr lang="es-CL" altLang="es-CL" sz="900" dirty="0"/>
            </a:br>
            <a:r>
              <a:rPr lang="es-CL" altLang="es-CL" sz="1000" dirty="0"/>
              <a:t>14 B) </a:t>
            </a:r>
            <a:r>
              <a:rPr lang="es-CL" altLang="es-CL" sz="1000" dirty="0" err="1"/>
              <a:t>Nº</a:t>
            </a:r>
            <a:r>
              <a:rPr lang="es-CL" altLang="es-CL" sz="1000" dirty="0"/>
              <a:t> 1 Sin Contabilidad</a:t>
            </a:r>
            <a:br>
              <a:rPr lang="es-CL" altLang="es-CL" sz="1000" dirty="0"/>
            </a:br>
            <a:endParaRPr lang="es-CL" altLang="es-CL" sz="300" dirty="0"/>
          </a:p>
          <a:p>
            <a:endParaRPr lang="es-CL" altLang="es-CL" sz="200" dirty="0"/>
          </a:p>
        </p:txBody>
      </p:sp>
      <p:sp>
        <p:nvSpPr>
          <p:cNvPr id="141" name="Text Box 16"/>
          <p:cNvSpPr txBox="1">
            <a:spLocks noChangeArrowheads="1"/>
          </p:cNvSpPr>
          <p:nvPr/>
        </p:nvSpPr>
        <p:spPr bwMode="auto">
          <a:xfrm>
            <a:off x="2088858" y="2957218"/>
            <a:ext cx="1041637" cy="638636"/>
          </a:xfrm>
          <a:prstGeom prst="rect">
            <a:avLst/>
          </a:prstGeom>
          <a:solidFill>
            <a:schemeClr val="accent1">
              <a:lumMod val="20000"/>
              <a:lumOff val="80000"/>
            </a:schemeClr>
          </a:solidFill>
          <a:ln w="9525">
            <a:solidFill>
              <a:schemeClr val="tx1">
                <a:lumMod val="65000"/>
                <a:lumOff val="35000"/>
              </a:schemeClr>
            </a:solidFill>
            <a:miter lim="800000"/>
            <a:headEnd/>
            <a:tailEnd/>
          </a:ln>
        </p:spPr>
        <p:txBody>
          <a:bodyPr wrap="square">
            <a:spAutoFit/>
          </a:bodyPr>
          <a:lstStyle>
            <a:defPPr>
              <a:defRPr lang="es-ES"/>
            </a:defPPr>
            <a:lvl1pPr algn="ctr" defTabSz="914079">
              <a:spcBef>
                <a:spcPct val="50000"/>
              </a:spcBef>
              <a:buFontTx/>
              <a:buNone/>
              <a:defRPr sz="1050">
                <a:solidFill>
                  <a:srgbClr val="000000"/>
                </a:solidFill>
                <a:latin typeface="Arial"/>
                <a:ea typeface="ヒラギノ角ゴ Pro W3"/>
              </a:defRPr>
            </a:lvl1pPr>
            <a:lvl2pPr marL="742950" indent="-285750" eaLnBrk="0" hangingPunct="0">
              <a:spcBef>
                <a:spcPct val="20000"/>
              </a:spcBef>
              <a:buChar char="–"/>
              <a:defRPr sz="2400"/>
            </a:lvl2pPr>
            <a:lvl3pPr marL="1143000" indent="-228600" eaLnBrk="0" hangingPunct="0">
              <a:spcBef>
                <a:spcPct val="20000"/>
              </a:spcBef>
              <a:buChar char="•"/>
              <a:defRPr sz="2000">
                <a:solidFill>
                  <a:srgbClr val="777777"/>
                </a:solidFill>
              </a:defRPr>
            </a:lvl3pPr>
            <a:lvl4pPr marL="1600200" indent="-228600" eaLnBrk="0" hangingPunct="0">
              <a:spcBef>
                <a:spcPct val="20000"/>
              </a:spcBef>
              <a:buChar char="–"/>
              <a:defRPr>
                <a:solidFill>
                  <a:srgbClr val="FF6600"/>
                </a:solidFill>
              </a:defRPr>
            </a:lvl4pPr>
            <a:lvl5pPr marL="2057400" indent="-228600" eaLnBrk="0" hangingPunct="0">
              <a:spcBef>
                <a:spcPct val="20000"/>
              </a:spcBef>
              <a:buChar char="»"/>
              <a:defRPr>
                <a:solidFill>
                  <a:srgbClr val="969696"/>
                </a:solidFill>
              </a:defRPr>
            </a:lvl5pPr>
            <a:lvl6pPr marL="2514600" indent="-228600" eaLnBrk="0" fontAlgn="base" hangingPunct="0">
              <a:spcBef>
                <a:spcPct val="20000"/>
              </a:spcBef>
              <a:spcAft>
                <a:spcPct val="0"/>
              </a:spcAft>
              <a:buChar char="»"/>
              <a:defRPr>
                <a:solidFill>
                  <a:srgbClr val="969696"/>
                </a:solidFill>
              </a:defRPr>
            </a:lvl6pPr>
            <a:lvl7pPr marL="2971800" indent="-228600" eaLnBrk="0" fontAlgn="base" hangingPunct="0">
              <a:spcBef>
                <a:spcPct val="20000"/>
              </a:spcBef>
              <a:spcAft>
                <a:spcPct val="0"/>
              </a:spcAft>
              <a:buChar char="»"/>
              <a:defRPr>
                <a:solidFill>
                  <a:srgbClr val="969696"/>
                </a:solidFill>
              </a:defRPr>
            </a:lvl7pPr>
            <a:lvl8pPr marL="3429000" indent="-228600" eaLnBrk="0" fontAlgn="base" hangingPunct="0">
              <a:spcBef>
                <a:spcPct val="20000"/>
              </a:spcBef>
              <a:spcAft>
                <a:spcPct val="0"/>
              </a:spcAft>
              <a:buChar char="»"/>
              <a:defRPr>
                <a:solidFill>
                  <a:srgbClr val="969696"/>
                </a:solidFill>
              </a:defRPr>
            </a:lvl8pPr>
            <a:lvl9pPr marL="3886200" indent="-228600" eaLnBrk="0" fontAlgn="base" hangingPunct="0">
              <a:spcBef>
                <a:spcPct val="20000"/>
              </a:spcBef>
              <a:spcAft>
                <a:spcPct val="0"/>
              </a:spcAft>
              <a:buChar char="»"/>
              <a:defRPr>
                <a:solidFill>
                  <a:srgbClr val="969696"/>
                </a:solidFill>
              </a:defRPr>
            </a:lvl9pPr>
          </a:lstStyle>
          <a:p>
            <a:endParaRPr lang="es-CL" altLang="es-CL" sz="100" dirty="0"/>
          </a:p>
          <a:p>
            <a:pPr>
              <a:spcBef>
                <a:spcPts val="0"/>
              </a:spcBef>
            </a:pPr>
            <a:r>
              <a:rPr lang="es-CL" altLang="es-CL" sz="1100" dirty="0"/>
              <a:t>14 D) Nº8</a:t>
            </a:r>
          </a:p>
          <a:p>
            <a:pPr>
              <a:spcBef>
                <a:spcPts val="0"/>
              </a:spcBef>
            </a:pPr>
            <a:r>
              <a:rPr lang="es-CL" altLang="es-CL" sz="1100" dirty="0"/>
              <a:t>Pyme</a:t>
            </a:r>
          </a:p>
          <a:p>
            <a:pPr>
              <a:spcBef>
                <a:spcPts val="0"/>
              </a:spcBef>
            </a:pPr>
            <a:r>
              <a:rPr lang="es-CL" altLang="es-CL" sz="1100" dirty="0"/>
              <a:t>Transparente</a:t>
            </a:r>
          </a:p>
          <a:p>
            <a:endParaRPr lang="es-CL" altLang="es-CL" sz="100" dirty="0"/>
          </a:p>
        </p:txBody>
      </p:sp>
      <p:sp>
        <p:nvSpPr>
          <p:cNvPr id="142" name="Text Box 16"/>
          <p:cNvSpPr txBox="1">
            <a:spLocks noChangeArrowheads="1"/>
          </p:cNvSpPr>
          <p:nvPr/>
        </p:nvSpPr>
        <p:spPr bwMode="auto">
          <a:xfrm>
            <a:off x="1115616" y="2957218"/>
            <a:ext cx="884265" cy="615553"/>
          </a:xfrm>
          <a:prstGeom prst="rect">
            <a:avLst/>
          </a:prstGeom>
          <a:solidFill>
            <a:schemeClr val="accent1">
              <a:lumMod val="20000"/>
              <a:lumOff val="80000"/>
            </a:schemeClr>
          </a:solidFill>
          <a:ln w="9525">
            <a:solidFill>
              <a:schemeClr val="tx1">
                <a:lumMod val="65000"/>
                <a:lumOff val="35000"/>
              </a:schemeClr>
            </a:solidFill>
            <a:miter lim="800000"/>
            <a:headEnd/>
            <a:tailEnd/>
          </a:ln>
        </p:spPr>
        <p:txBody>
          <a:bodyPr>
            <a:spAutoFit/>
          </a:bodyPr>
          <a:lstStyle>
            <a:defPPr>
              <a:defRPr lang="es-ES"/>
            </a:defPPr>
            <a:lvl1pPr algn="ctr" defTabSz="914079">
              <a:spcBef>
                <a:spcPct val="50000"/>
              </a:spcBef>
              <a:buFontTx/>
              <a:buNone/>
              <a:defRPr sz="1200">
                <a:solidFill>
                  <a:srgbClr val="000000"/>
                </a:solidFill>
                <a:latin typeface="Arial" pitchFamily="34" charset="0"/>
                <a:ea typeface="ヒラギノ角ゴ Pro W3"/>
              </a:defRPr>
            </a:lvl1pPr>
            <a:lvl2pPr marL="742950" indent="-285750" eaLnBrk="0" hangingPunct="0">
              <a:spcBef>
                <a:spcPct val="20000"/>
              </a:spcBef>
              <a:buChar char="–"/>
              <a:defRPr sz="2400">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r>
              <a:rPr lang="es-CL" altLang="es-CL" dirty="0"/>
              <a:t>14 D) Nº3</a:t>
            </a:r>
            <a:br>
              <a:rPr lang="es-CL" altLang="es-CL" dirty="0"/>
            </a:br>
            <a:r>
              <a:rPr lang="es-CL" altLang="es-CL" sz="1100" dirty="0"/>
              <a:t>Pyme General</a:t>
            </a:r>
            <a:endParaRPr lang="es-CL" altLang="es-CL" sz="100" dirty="0"/>
          </a:p>
        </p:txBody>
      </p:sp>
      <p:sp>
        <p:nvSpPr>
          <p:cNvPr id="143" name="Text Box 16"/>
          <p:cNvSpPr txBox="1">
            <a:spLocks noChangeArrowheads="1"/>
          </p:cNvSpPr>
          <p:nvPr/>
        </p:nvSpPr>
        <p:spPr bwMode="auto">
          <a:xfrm>
            <a:off x="69690" y="2957219"/>
            <a:ext cx="973919" cy="615553"/>
          </a:xfrm>
          <a:prstGeom prst="rect">
            <a:avLst/>
          </a:prstGeom>
          <a:solidFill>
            <a:schemeClr val="bg1">
              <a:lumMod val="85000"/>
            </a:schemeClr>
          </a:solidFill>
          <a:ln w="9525">
            <a:solidFill>
              <a:schemeClr val="tx1">
                <a:lumMod val="65000"/>
                <a:lumOff val="35000"/>
              </a:schemeClr>
            </a:solidFill>
            <a:miter lim="800000"/>
            <a:headEnd/>
            <a:tailEnd/>
          </a:ln>
        </p:spPr>
        <p:txBody>
          <a:bodyPr wrap="square">
            <a:spAutoFit/>
          </a:bodyPr>
          <a:lstStyle>
            <a:defPPr>
              <a:defRPr lang="es-ES"/>
            </a:defPPr>
            <a:lvl1pPr algn="ctr" defTabSz="914079">
              <a:spcBef>
                <a:spcPct val="50000"/>
              </a:spcBef>
              <a:buFontTx/>
              <a:buNone/>
              <a:defRPr sz="1200">
                <a:solidFill>
                  <a:srgbClr val="000000"/>
                </a:solidFill>
                <a:latin typeface="Arial" pitchFamily="34" charset="0"/>
                <a:ea typeface="ヒラギノ角ゴ Pro W3"/>
              </a:defRPr>
            </a:lvl1pPr>
            <a:lvl2pPr marL="742950" indent="-285750" eaLnBrk="0" hangingPunct="0">
              <a:spcBef>
                <a:spcPct val="20000"/>
              </a:spcBef>
              <a:buChar char="–"/>
              <a:defRPr sz="2400">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r>
              <a:rPr lang="es-CL" altLang="es-CL" dirty="0"/>
              <a:t>14 A)</a:t>
            </a:r>
            <a:br>
              <a:rPr lang="es-CL" altLang="es-CL" dirty="0"/>
            </a:br>
            <a:r>
              <a:rPr lang="es-CL" altLang="es-CL" sz="1100" dirty="0"/>
              <a:t>Contabilidad</a:t>
            </a:r>
          </a:p>
          <a:p>
            <a:pPr>
              <a:spcBef>
                <a:spcPts val="0"/>
              </a:spcBef>
            </a:pPr>
            <a:r>
              <a:rPr lang="es-CL" altLang="es-CL" sz="1100" dirty="0"/>
              <a:t>Completa</a:t>
            </a:r>
          </a:p>
        </p:txBody>
      </p:sp>
      <p:sp>
        <p:nvSpPr>
          <p:cNvPr id="150" name="Text Box 35"/>
          <p:cNvSpPr txBox="1">
            <a:spLocks noChangeArrowheads="1"/>
          </p:cNvSpPr>
          <p:nvPr/>
        </p:nvSpPr>
        <p:spPr bwMode="auto">
          <a:xfrm>
            <a:off x="78164" y="4420126"/>
            <a:ext cx="923654" cy="377026"/>
          </a:xfrm>
          <a:prstGeom prst="rect">
            <a:avLst/>
          </a:prstGeom>
          <a:solidFill>
            <a:schemeClr val="bg1">
              <a:lumMod val="85000"/>
            </a:schemeClr>
          </a:solidFill>
          <a:ln w="9525">
            <a:solidFill>
              <a:schemeClr val="accent1">
                <a:lumMod val="75000"/>
              </a:schemeClr>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eaLnBrk="1" fontAlgn="base" hangingPunct="1">
              <a:spcBef>
                <a:spcPct val="50000"/>
              </a:spcBef>
              <a:spcAft>
                <a:spcPct val="0"/>
              </a:spcAft>
              <a:buFontTx/>
              <a:buNone/>
            </a:pPr>
            <a:r>
              <a:rPr lang="es-CL" altLang="es-CL" sz="1050" b="1" dirty="0">
                <a:solidFill>
                  <a:schemeClr val="tx1"/>
                </a:solidFill>
                <a:ea typeface="ヒラギノ角ゴ Pro W3"/>
              </a:rPr>
              <a:t>IDPC 27%</a:t>
            </a:r>
            <a:br>
              <a:rPr lang="es-CL" altLang="es-CL" sz="1050" b="1" dirty="0">
                <a:solidFill>
                  <a:srgbClr val="FF0000"/>
                </a:solidFill>
                <a:ea typeface="ヒラギノ角ゴ Pro W3"/>
              </a:rPr>
            </a:br>
            <a:r>
              <a:rPr lang="es-CL" altLang="es-CL" sz="800" b="1" dirty="0">
                <a:solidFill>
                  <a:schemeClr val="tx1"/>
                </a:solidFill>
                <a:ea typeface="ヒラギノ角ゴ Pro W3"/>
              </a:rPr>
              <a:t>Crédito Parcial</a:t>
            </a:r>
          </a:p>
        </p:txBody>
      </p:sp>
      <p:sp>
        <p:nvSpPr>
          <p:cNvPr id="152" name="Text Box 37"/>
          <p:cNvSpPr txBox="1">
            <a:spLocks noChangeArrowheads="1"/>
          </p:cNvSpPr>
          <p:nvPr/>
        </p:nvSpPr>
        <p:spPr bwMode="auto">
          <a:xfrm>
            <a:off x="624008" y="3888690"/>
            <a:ext cx="923656" cy="350865"/>
          </a:xfrm>
          <a:prstGeom prst="rect">
            <a:avLst/>
          </a:prstGeom>
          <a:solidFill>
            <a:srgbClr val="FFFF00"/>
          </a:solidFill>
          <a:ln w="9525">
            <a:solidFill>
              <a:srgbClr val="0000FF"/>
            </a:solidFill>
            <a:miter lim="800000"/>
            <a:headEnd/>
            <a:tailEnd/>
          </a:ln>
        </p:spPr>
        <p:txBody>
          <a:bodyPr wrap="square" anchor="ctr">
            <a:spAutoFit/>
          </a:bodyPr>
          <a:lstStyle>
            <a:defPPr>
              <a:defRPr lang="es-ES"/>
            </a:defPPr>
            <a:lvl1pPr algn="ctr" defTabSz="914079">
              <a:lnSpc>
                <a:spcPct val="80000"/>
              </a:lnSpc>
              <a:spcBef>
                <a:spcPct val="20000"/>
              </a:spcBef>
              <a:buFontTx/>
              <a:buNone/>
              <a:defRPr sz="100" b="1">
                <a:solidFill>
                  <a:schemeClr val="tx2"/>
                </a:solidFill>
                <a:latin typeface="Arial" pitchFamily="34" charset="0"/>
                <a:ea typeface="ヒラギノ角ゴ Pro W3"/>
              </a:defRPr>
            </a:lvl1pPr>
            <a:lvl2pPr marL="742950" indent="-285750" eaLnBrk="0" hangingPunct="0">
              <a:spcBef>
                <a:spcPct val="20000"/>
              </a:spcBef>
              <a:buChar char="–"/>
              <a:defRPr sz="2400">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spcBef>
                <a:spcPts val="0"/>
              </a:spcBef>
            </a:pPr>
            <a:endParaRPr lang="es-CL" altLang="es-CL" sz="300" dirty="0">
              <a:solidFill>
                <a:srgbClr val="1F497D"/>
              </a:solidFill>
            </a:endParaRPr>
          </a:p>
          <a:p>
            <a:pPr>
              <a:spcBef>
                <a:spcPts val="0"/>
              </a:spcBef>
            </a:pPr>
            <a:r>
              <a:rPr lang="es-CL" altLang="es-CL" sz="900" dirty="0">
                <a:solidFill>
                  <a:srgbClr val="1F497D"/>
                </a:solidFill>
              </a:rPr>
              <a:t>+ Art. 21°, i 1°</a:t>
            </a:r>
          </a:p>
          <a:p>
            <a:pPr>
              <a:spcBef>
                <a:spcPts val="0"/>
              </a:spcBef>
            </a:pPr>
            <a:r>
              <a:rPr lang="es-CL" altLang="es-CL" sz="900" dirty="0">
                <a:solidFill>
                  <a:srgbClr val="1F497D"/>
                </a:solidFill>
              </a:rPr>
              <a:t>G.R. 40%</a:t>
            </a:r>
          </a:p>
        </p:txBody>
      </p:sp>
      <p:sp>
        <p:nvSpPr>
          <p:cNvPr id="161" name="61 Elipse"/>
          <p:cNvSpPr/>
          <p:nvPr/>
        </p:nvSpPr>
        <p:spPr>
          <a:xfrm>
            <a:off x="2349264" y="4694160"/>
            <a:ext cx="1483172" cy="967088"/>
          </a:xfrm>
          <a:prstGeom prst="ellipse">
            <a:avLst/>
          </a:prstGeom>
          <a:solidFill>
            <a:schemeClr val="bg1"/>
          </a:solidFill>
          <a:ln w="28575">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es-CL" sz="1000" b="1" dirty="0">
                <a:solidFill>
                  <a:srgbClr val="0000FF"/>
                </a:solidFill>
                <a:cs typeface="Arial" pitchFamily="34" charset="0"/>
              </a:rPr>
              <a:t>Registros de Rentas Empresariales</a:t>
            </a:r>
          </a:p>
          <a:p>
            <a:pPr algn="ctr" eaLnBrk="0" fontAlgn="base" hangingPunct="0">
              <a:spcBef>
                <a:spcPct val="0"/>
              </a:spcBef>
              <a:spcAft>
                <a:spcPct val="0"/>
              </a:spcAft>
              <a:defRPr/>
            </a:pPr>
            <a:r>
              <a:rPr lang="es-CL" sz="1600" b="1" dirty="0">
                <a:solidFill>
                  <a:srgbClr val="0000FF"/>
                </a:solidFill>
                <a:cs typeface="Arial" pitchFamily="34" charset="0"/>
              </a:rPr>
              <a:t>RRE</a:t>
            </a:r>
          </a:p>
        </p:txBody>
      </p:sp>
      <p:sp>
        <p:nvSpPr>
          <p:cNvPr id="173" name="Text Box 50"/>
          <p:cNvSpPr txBox="1">
            <a:spLocks noChangeArrowheads="1"/>
          </p:cNvSpPr>
          <p:nvPr/>
        </p:nvSpPr>
        <p:spPr bwMode="auto">
          <a:xfrm>
            <a:off x="81562" y="5062086"/>
            <a:ext cx="1918313" cy="307777"/>
          </a:xfrm>
          <a:prstGeom prst="rect">
            <a:avLst/>
          </a:prstGeom>
          <a:solidFill>
            <a:srgbClr val="FF0000"/>
          </a:solidFill>
          <a:ln w="12700">
            <a:solidFill>
              <a:srgbClr val="0000FF"/>
            </a:solidFill>
            <a:miter lim="800000"/>
            <a:headEnd/>
            <a:tailEnd/>
          </a:ln>
        </p:spPr>
        <p:txBody>
          <a:bodyPr wrap="square" anchor="ctr">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eaLnBrk="1" fontAlgn="base" hangingPunct="1">
              <a:spcBef>
                <a:spcPct val="50000"/>
              </a:spcBef>
              <a:spcAft>
                <a:spcPct val="0"/>
              </a:spcAft>
              <a:buFontTx/>
              <a:buNone/>
            </a:pPr>
            <a:r>
              <a:rPr lang="es-CL" altLang="es-CL" sz="1400" dirty="0">
                <a:solidFill>
                  <a:schemeClr val="bg1"/>
                </a:solidFill>
                <a:ea typeface="ヒラギノ角ゴ Pro W3"/>
              </a:rPr>
              <a:t>Dividendos o Retiros</a:t>
            </a:r>
            <a:endParaRPr lang="es-CL" altLang="es-CL" sz="1050" dirty="0">
              <a:solidFill>
                <a:schemeClr val="bg1"/>
              </a:solidFill>
              <a:ea typeface="ヒラギノ角ゴ Pro W3"/>
            </a:endParaRPr>
          </a:p>
        </p:txBody>
      </p:sp>
      <p:sp>
        <p:nvSpPr>
          <p:cNvPr id="66" name="Text Box 9"/>
          <p:cNvSpPr txBox="1">
            <a:spLocks noChangeArrowheads="1"/>
          </p:cNvSpPr>
          <p:nvPr/>
        </p:nvSpPr>
        <p:spPr bwMode="auto">
          <a:xfrm>
            <a:off x="7200659" y="5287656"/>
            <a:ext cx="1071394" cy="461665"/>
          </a:xfrm>
          <a:prstGeom prst="rect">
            <a:avLst/>
          </a:prstGeom>
          <a:solidFill>
            <a:srgbClr val="66FF33"/>
          </a:solidFill>
          <a:ln>
            <a:solidFill>
              <a:srgbClr val="0000FF"/>
            </a:solidFill>
            <a:headEnd/>
            <a:tailEnd/>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es-ES"/>
            </a:defPPr>
            <a:lvl1pPr algn="ctr" defTabSz="914079" eaLnBrk="0" hangingPunct="0">
              <a:spcBef>
                <a:spcPct val="50000"/>
              </a:spcBef>
              <a:defRPr sz="1400">
                <a:solidFill>
                  <a:srgbClr val="FFFFFF"/>
                </a:solidFill>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spcBef>
                <a:spcPts val="0"/>
              </a:spcBef>
            </a:pPr>
            <a:r>
              <a:rPr lang="es-CL" altLang="es-CL" sz="1200" dirty="0">
                <a:solidFill>
                  <a:schemeClr val="tx1">
                    <a:lumMod val="50000"/>
                  </a:schemeClr>
                </a:solidFill>
                <a:latin typeface="Arial" panose="020B0604020202020204" pitchFamily="34" charset="0"/>
              </a:rPr>
              <a:t>Impuestos</a:t>
            </a:r>
          </a:p>
          <a:p>
            <a:pPr>
              <a:spcBef>
                <a:spcPts val="0"/>
              </a:spcBef>
            </a:pPr>
            <a:r>
              <a:rPr lang="es-CL" altLang="es-CL" sz="1200" dirty="0">
                <a:solidFill>
                  <a:schemeClr val="tx1">
                    <a:lumMod val="50000"/>
                  </a:schemeClr>
                </a:solidFill>
                <a:latin typeface="Arial" panose="020B0604020202020204" pitchFamily="34" charset="0"/>
              </a:rPr>
              <a:t>Finales IF</a:t>
            </a:r>
          </a:p>
        </p:txBody>
      </p:sp>
      <p:sp>
        <p:nvSpPr>
          <p:cNvPr id="72" name="Text Box 35">
            <a:extLst>
              <a:ext uri="{FF2B5EF4-FFF2-40B4-BE49-F238E27FC236}">
                <a16:creationId xmlns:a16="http://schemas.microsoft.com/office/drawing/2014/main" id="{92C98CB3-23E3-4F58-82D3-14FDBBDDCEE8}"/>
              </a:ext>
            </a:extLst>
          </p:cNvPr>
          <p:cNvSpPr txBox="1">
            <a:spLocks noChangeArrowheads="1"/>
          </p:cNvSpPr>
          <p:nvPr/>
        </p:nvSpPr>
        <p:spPr bwMode="auto">
          <a:xfrm>
            <a:off x="3158768" y="3789040"/>
            <a:ext cx="2078416" cy="253916"/>
          </a:xfrm>
          <a:prstGeom prst="rect">
            <a:avLst/>
          </a:prstGeom>
          <a:solidFill>
            <a:srgbClr val="FFFF00"/>
          </a:solidFill>
          <a:ln w="12700">
            <a:solidFill>
              <a:srgbClr val="0000FF"/>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eaLnBrk="1" fontAlgn="base" hangingPunct="1">
              <a:spcBef>
                <a:spcPts val="0"/>
              </a:spcBef>
              <a:spcAft>
                <a:spcPct val="0"/>
              </a:spcAft>
              <a:buFontTx/>
              <a:buNone/>
            </a:pPr>
            <a:r>
              <a:rPr lang="es-CL" altLang="es-CL" sz="1050" b="1" dirty="0">
                <a:solidFill>
                  <a:schemeClr val="tx1">
                    <a:lumMod val="50000"/>
                  </a:schemeClr>
                </a:solidFill>
                <a:ea typeface="ヒラギノ角ゴ Pro W3"/>
              </a:rPr>
              <a:t>IDPC 25% </a:t>
            </a:r>
            <a:r>
              <a:rPr lang="es-CL" altLang="es-CL" sz="900" b="1" dirty="0">
                <a:solidFill>
                  <a:schemeClr val="tx1">
                    <a:lumMod val="50000"/>
                  </a:schemeClr>
                </a:solidFill>
                <a:ea typeface="ヒラギノ角ゴ Pro W3"/>
              </a:rPr>
              <a:t>Crédito Total</a:t>
            </a:r>
          </a:p>
        </p:txBody>
      </p:sp>
      <p:sp>
        <p:nvSpPr>
          <p:cNvPr id="77" name="Line 58">
            <a:extLst>
              <a:ext uri="{FF2B5EF4-FFF2-40B4-BE49-F238E27FC236}">
                <a16:creationId xmlns:a16="http://schemas.microsoft.com/office/drawing/2014/main" id="{BB8B2BCB-57EE-4F62-91AF-DC37D26E46ED}"/>
              </a:ext>
            </a:extLst>
          </p:cNvPr>
          <p:cNvSpPr>
            <a:spLocks noChangeShapeType="1"/>
          </p:cNvSpPr>
          <p:nvPr/>
        </p:nvSpPr>
        <p:spPr bwMode="auto">
          <a:xfrm>
            <a:off x="6745165" y="3888690"/>
            <a:ext cx="1" cy="528834"/>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81" name="Text Box 51">
            <a:extLst>
              <a:ext uri="{FF2B5EF4-FFF2-40B4-BE49-F238E27FC236}">
                <a16:creationId xmlns:a16="http://schemas.microsoft.com/office/drawing/2014/main" id="{F9914965-5648-43E9-B4E3-AED5B0C47BD9}"/>
              </a:ext>
            </a:extLst>
          </p:cNvPr>
          <p:cNvSpPr txBox="1">
            <a:spLocks noChangeArrowheads="1"/>
          </p:cNvSpPr>
          <p:nvPr/>
        </p:nvSpPr>
        <p:spPr bwMode="auto">
          <a:xfrm>
            <a:off x="2083278" y="4319518"/>
            <a:ext cx="3136794" cy="261610"/>
          </a:xfrm>
          <a:prstGeom prst="rect">
            <a:avLst/>
          </a:prstGeom>
          <a:solidFill>
            <a:srgbClr val="FF0000"/>
          </a:solidFill>
          <a:ln>
            <a:solidFill>
              <a:schemeClr val="tx1"/>
            </a:solidFill>
          </a:ln>
          <a:effectLst>
            <a:outerShdw blurRad="50800" dist="50800" dir="5400000" algn="ctr" rotWithShape="0">
              <a:schemeClr val="bg1"/>
            </a:outerShdw>
          </a:effectLst>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100" b="1" dirty="0">
                <a:solidFill>
                  <a:srgbClr val="FFFFFF"/>
                </a:solidFill>
                <a:ea typeface="ヒラギノ角ゴ Pro W3"/>
              </a:rPr>
              <a:t>Se entienden retiradas (“atribución”)</a:t>
            </a:r>
          </a:p>
        </p:txBody>
      </p:sp>
      <p:sp>
        <p:nvSpPr>
          <p:cNvPr id="82" name="Text Box 16">
            <a:extLst>
              <a:ext uri="{FF2B5EF4-FFF2-40B4-BE49-F238E27FC236}">
                <a16:creationId xmlns:a16="http://schemas.microsoft.com/office/drawing/2014/main" id="{37A1F422-D3AA-43E9-9F5A-736D50530087}"/>
              </a:ext>
            </a:extLst>
          </p:cNvPr>
          <p:cNvSpPr txBox="1">
            <a:spLocks noChangeAspect="1" noChangeArrowheads="1"/>
          </p:cNvSpPr>
          <p:nvPr/>
        </p:nvSpPr>
        <p:spPr bwMode="auto">
          <a:xfrm>
            <a:off x="4274661" y="2975610"/>
            <a:ext cx="962529" cy="630942"/>
          </a:xfrm>
          <a:prstGeom prst="rect">
            <a:avLst/>
          </a:prstGeom>
          <a:solidFill>
            <a:srgbClr val="FFFF00"/>
          </a:solidFill>
          <a:ln w="9525">
            <a:solidFill>
              <a:srgbClr val="0000FF"/>
            </a:solidFill>
            <a:miter lim="800000"/>
            <a:headEnd/>
            <a:tailEnd/>
          </a:ln>
        </p:spPr>
        <p:txBody>
          <a:bodyPr wrap="square">
            <a:spAutoFit/>
          </a:bodyPr>
          <a:lstStyle>
            <a:defPPr>
              <a:defRPr lang="es-ES"/>
            </a:defPPr>
            <a:lvl1pPr algn="ctr" defTabSz="914079">
              <a:spcBef>
                <a:spcPct val="50000"/>
              </a:spcBef>
              <a:buFontTx/>
              <a:buNone/>
              <a:defRPr sz="1050">
                <a:solidFill>
                  <a:srgbClr val="000000"/>
                </a:solidFill>
                <a:latin typeface="Arial"/>
                <a:ea typeface="ヒラギノ角ゴ Pro W3"/>
              </a:defRPr>
            </a:lvl1pPr>
            <a:lvl2pPr marL="742950" indent="-285750" eaLnBrk="0" hangingPunct="0">
              <a:spcBef>
                <a:spcPct val="20000"/>
              </a:spcBef>
              <a:buChar char="–"/>
              <a:defRPr sz="2400"/>
            </a:lvl2pPr>
            <a:lvl3pPr marL="1143000" indent="-228600" eaLnBrk="0" hangingPunct="0">
              <a:spcBef>
                <a:spcPct val="20000"/>
              </a:spcBef>
              <a:buChar char="•"/>
              <a:defRPr sz="2000">
                <a:solidFill>
                  <a:srgbClr val="777777"/>
                </a:solidFill>
              </a:defRPr>
            </a:lvl3pPr>
            <a:lvl4pPr marL="1600200" indent="-228600" eaLnBrk="0" hangingPunct="0">
              <a:spcBef>
                <a:spcPct val="20000"/>
              </a:spcBef>
              <a:buChar char="–"/>
              <a:defRPr>
                <a:solidFill>
                  <a:srgbClr val="FF6600"/>
                </a:solidFill>
              </a:defRPr>
            </a:lvl4pPr>
            <a:lvl5pPr marL="2057400" indent="-228600" eaLnBrk="0" hangingPunct="0">
              <a:spcBef>
                <a:spcPct val="20000"/>
              </a:spcBef>
              <a:buChar char="»"/>
              <a:defRPr>
                <a:solidFill>
                  <a:srgbClr val="969696"/>
                </a:solidFill>
              </a:defRPr>
            </a:lvl5pPr>
            <a:lvl6pPr marL="2514600" indent="-228600" eaLnBrk="0" fontAlgn="base" hangingPunct="0">
              <a:spcBef>
                <a:spcPct val="20000"/>
              </a:spcBef>
              <a:spcAft>
                <a:spcPct val="0"/>
              </a:spcAft>
              <a:buChar char="»"/>
              <a:defRPr>
                <a:solidFill>
                  <a:srgbClr val="969696"/>
                </a:solidFill>
              </a:defRPr>
            </a:lvl6pPr>
            <a:lvl7pPr marL="2971800" indent="-228600" eaLnBrk="0" fontAlgn="base" hangingPunct="0">
              <a:spcBef>
                <a:spcPct val="20000"/>
              </a:spcBef>
              <a:spcAft>
                <a:spcPct val="0"/>
              </a:spcAft>
              <a:buChar char="»"/>
              <a:defRPr>
                <a:solidFill>
                  <a:srgbClr val="969696"/>
                </a:solidFill>
              </a:defRPr>
            </a:lvl7pPr>
            <a:lvl8pPr marL="3429000" indent="-228600" eaLnBrk="0" fontAlgn="base" hangingPunct="0">
              <a:spcBef>
                <a:spcPct val="20000"/>
              </a:spcBef>
              <a:spcAft>
                <a:spcPct val="0"/>
              </a:spcAft>
              <a:buChar char="»"/>
              <a:defRPr>
                <a:solidFill>
                  <a:srgbClr val="969696"/>
                </a:solidFill>
              </a:defRPr>
            </a:lvl8pPr>
            <a:lvl9pPr marL="3886200" indent="-228600" eaLnBrk="0" fontAlgn="base" hangingPunct="0">
              <a:spcBef>
                <a:spcPct val="20000"/>
              </a:spcBef>
              <a:spcAft>
                <a:spcPct val="0"/>
              </a:spcAft>
              <a:buChar char="»"/>
              <a:defRPr>
                <a:solidFill>
                  <a:srgbClr val="969696"/>
                </a:solidFill>
              </a:defRPr>
            </a:lvl9pPr>
          </a:lstStyle>
          <a:p>
            <a:br>
              <a:rPr lang="es-CL" altLang="es-CL" sz="900" dirty="0"/>
            </a:br>
            <a:r>
              <a:rPr lang="es-CL" altLang="es-CL" sz="1000" dirty="0"/>
              <a:t>14 B) </a:t>
            </a:r>
            <a:r>
              <a:rPr lang="es-CL" altLang="es-CL" sz="1000" dirty="0" err="1"/>
              <a:t>Nº</a:t>
            </a:r>
            <a:r>
              <a:rPr lang="es-CL" altLang="es-CL" sz="1000" dirty="0"/>
              <a:t> 2  R. Presuntas</a:t>
            </a:r>
            <a:br>
              <a:rPr lang="es-CL" altLang="es-CL" dirty="0"/>
            </a:br>
            <a:endParaRPr lang="es-CL" altLang="es-CL" sz="300" dirty="0"/>
          </a:p>
          <a:p>
            <a:endParaRPr lang="es-CL" altLang="es-CL" sz="200" dirty="0"/>
          </a:p>
        </p:txBody>
      </p:sp>
      <p:sp>
        <p:nvSpPr>
          <p:cNvPr id="83" name="Line 25">
            <a:extLst>
              <a:ext uri="{FF2B5EF4-FFF2-40B4-BE49-F238E27FC236}">
                <a16:creationId xmlns:a16="http://schemas.microsoft.com/office/drawing/2014/main" id="{C65835B4-EC6F-4B43-B5C0-44CD666DFEBE}"/>
              </a:ext>
            </a:extLst>
          </p:cNvPr>
          <p:cNvSpPr>
            <a:spLocks noChangeShapeType="1"/>
          </p:cNvSpPr>
          <p:nvPr/>
        </p:nvSpPr>
        <p:spPr bwMode="auto">
          <a:xfrm flipH="1">
            <a:off x="4788024" y="2780928"/>
            <a:ext cx="0" cy="194682"/>
          </a:xfrm>
          <a:prstGeom prst="line">
            <a:avLst/>
          </a:prstGeom>
          <a:noFill/>
          <a:ln w="12700">
            <a:solidFill>
              <a:schemeClr val="tx1">
                <a:lumMod val="65000"/>
                <a:lumOff val="35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a:solidFill>
                <a:srgbClr val="4B4B4B"/>
              </a:solidFill>
              <a:latin typeface="Arial"/>
            </a:endParaRPr>
          </a:p>
        </p:txBody>
      </p:sp>
      <p:sp>
        <p:nvSpPr>
          <p:cNvPr id="25603" name="Text Box 5"/>
          <p:cNvSpPr txBox="1">
            <a:spLocks noChangeArrowheads="1"/>
          </p:cNvSpPr>
          <p:nvPr/>
        </p:nvSpPr>
        <p:spPr bwMode="auto">
          <a:xfrm>
            <a:off x="3995935" y="1642765"/>
            <a:ext cx="1368423" cy="346075"/>
          </a:xfrm>
          <a:prstGeom prst="rect">
            <a:avLst/>
          </a:prstGeom>
          <a:solidFill>
            <a:schemeClr val="bg1"/>
          </a:solidFill>
          <a:ln w="9525">
            <a:solidFill>
              <a:schemeClr val="tx1">
                <a:lumMod val="50000"/>
              </a:schemeClr>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defTabSz="914079" eaLnBrk="1" hangingPunct="1">
              <a:spcBef>
                <a:spcPct val="50000"/>
              </a:spcBef>
              <a:buFontTx/>
              <a:buNone/>
            </a:pPr>
            <a:r>
              <a:rPr lang="es-CL" altLang="es-CL" sz="1600" dirty="0">
                <a:solidFill>
                  <a:srgbClr val="000000"/>
                </a:solidFill>
                <a:ea typeface="ヒラギノ角ゴ Pro W3"/>
              </a:rPr>
              <a:t>Rentas</a:t>
            </a:r>
          </a:p>
        </p:txBody>
      </p:sp>
      <p:sp>
        <p:nvSpPr>
          <p:cNvPr id="88" name="Text Box 35">
            <a:extLst>
              <a:ext uri="{FF2B5EF4-FFF2-40B4-BE49-F238E27FC236}">
                <a16:creationId xmlns:a16="http://schemas.microsoft.com/office/drawing/2014/main" id="{2AE2DBDF-9AA9-44BF-84A4-CD343BFCFB81}"/>
              </a:ext>
            </a:extLst>
          </p:cNvPr>
          <p:cNvSpPr txBox="1">
            <a:spLocks noChangeArrowheads="1"/>
          </p:cNvSpPr>
          <p:nvPr/>
        </p:nvSpPr>
        <p:spPr bwMode="auto">
          <a:xfrm>
            <a:off x="1149319" y="4413368"/>
            <a:ext cx="879522" cy="353943"/>
          </a:xfrm>
          <a:prstGeom prst="rect">
            <a:avLst/>
          </a:prstGeom>
          <a:solidFill>
            <a:schemeClr val="accent1">
              <a:lumMod val="20000"/>
              <a:lumOff val="80000"/>
            </a:schemeClr>
          </a:solidFill>
          <a:ln w="9525">
            <a:solidFill>
              <a:schemeClr val="tx1">
                <a:lumMod val="50000"/>
              </a:schemeClr>
            </a:solidFill>
            <a:miter lim="800000"/>
            <a:headEnd/>
            <a:tailEnd/>
          </a:ln>
        </p:spPr>
        <p:txBody>
          <a:bodyPr wrap="square">
            <a:spAutoFit/>
          </a:bodyPr>
          <a:lstStyle>
            <a:lvl1pPr eaLnBrk="0" hangingPunct="0">
              <a:spcBef>
                <a:spcPct val="20000"/>
              </a:spcBef>
              <a:buChar char="•"/>
              <a:defRPr sz="2800">
                <a:solidFill>
                  <a:srgbClr val="FF6600"/>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000">
                <a:solidFill>
                  <a:srgbClr val="777777"/>
                </a:solidFill>
                <a:latin typeface="Arial" pitchFamily="34" charset="0"/>
              </a:defRPr>
            </a:lvl3pPr>
            <a:lvl4pPr marL="1600200" indent="-228600" eaLnBrk="0" hangingPunct="0">
              <a:spcBef>
                <a:spcPct val="20000"/>
              </a:spcBef>
              <a:buChar char="–"/>
              <a:defRPr>
                <a:solidFill>
                  <a:srgbClr val="FF6600"/>
                </a:solidFill>
                <a:latin typeface="Arial" pitchFamily="34" charset="0"/>
              </a:defRPr>
            </a:lvl4pPr>
            <a:lvl5pPr marL="2057400" indent="-228600" eaLnBrk="0" hangingPunct="0">
              <a:spcBef>
                <a:spcPct val="20000"/>
              </a:spcBef>
              <a:buChar char="»"/>
              <a:defRPr>
                <a:solidFill>
                  <a:srgbClr val="969696"/>
                </a:solidFill>
                <a:latin typeface="Arial" pitchFamily="34" charset="0"/>
              </a:defRPr>
            </a:lvl5pPr>
            <a:lvl6pPr marL="2514600" indent="-228600" eaLnBrk="0" fontAlgn="base" hangingPunct="0">
              <a:spcBef>
                <a:spcPct val="20000"/>
              </a:spcBef>
              <a:spcAft>
                <a:spcPct val="0"/>
              </a:spcAft>
              <a:buChar char="»"/>
              <a:defRPr>
                <a:solidFill>
                  <a:srgbClr val="969696"/>
                </a:solidFill>
                <a:latin typeface="Arial" pitchFamily="34" charset="0"/>
              </a:defRPr>
            </a:lvl6pPr>
            <a:lvl7pPr marL="2971800" indent="-228600" eaLnBrk="0" fontAlgn="base" hangingPunct="0">
              <a:spcBef>
                <a:spcPct val="20000"/>
              </a:spcBef>
              <a:spcAft>
                <a:spcPct val="0"/>
              </a:spcAft>
              <a:buChar char="»"/>
              <a:defRPr>
                <a:solidFill>
                  <a:srgbClr val="969696"/>
                </a:solidFill>
                <a:latin typeface="Arial" pitchFamily="34" charset="0"/>
              </a:defRPr>
            </a:lvl7pPr>
            <a:lvl8pPr marL="3429000" indent="-228600" eaLnBrk="0" fontAlgn="base" hangingPunct="0">
              <a:spcBef>
                <a:spcPct val="20000"/>
              </a:spcBef>
              <a:spcAft>
                <a:spcPct val="0"/>
              </a:spcAft>
              <a:buChar char="»"/>
              <a:defRPr>
                <a:solidFill>
                  <a:srgbClr val="969696"/>
                </a:solidFill>
                <a:latin typeface="Arial" pitchFamily="34" charset="0"/>
              </a:defRPr>
            </a:lvl8pPr>
            <a:lvl9pPr marL="3886200" indent="-228600" eaLnBrk="0" fontAlgn="base" hangingPunct="0">
              <a:spcBef>
                <a:spcPct val="20000"/>
              </a:spcBef>
              <a:spcAft>
                <a:spcPct val="0"/>
              </a:spcAft>
              <a:buChar char="»"/>
              <a:defRPr>
                <a:solidFill>
                  <a:srgbClr val="969696"/>
                </a:solidFill>
                <a:latin typeface="Arial" pitchFamily="34" charset="0"/>
              </a:defRPr>
            </a:lvl9pPr>
          </a:lstStyle>
          <a:p>
            <a:pPr algn="ctr" eaLnBrk="1" fontAlgn="base" hangingPunct="1">
              <a:spcBef>
                <a:spcPct val="50000"/>
              </a:spcBef>
              <a:spcAft>
                <a:spcPct val="0"/>
              </a:spcAft>
              <a:buFontTx/>
              <a:buNone/>
            </a:pPr>
            <a:r>
              <a:rPr lang="es-CL" altLang="es-CL" sz="900" b="1" dirty="0">
                <a:solidFill>
                  <a:schemeClr val="tx1">
                    <a:lumMod val="50000"/>
                  </a:schemeClr>
                </a:solidFill>
                <a:ea typeface="ヒラギノ角ゴ Pro W3"/>
              </a:rPr>
              <a:t>IDPC 25% </a:t>
            </a:r>
            <a:r>
              <a:rPr lang="es-CL" altLang="es-CL" sz="900" b="1" dirty="0">
                <a:solidFill>
                  <a:srgbClr val="FF0000"/>
                </a:solidFill>
                <a:ea typeface="ヒラギノ角ゴ Pro W3"/>
              </a:rPr>
              <a:t>(*)</a:t>
            </a:r>
            <a:br>
              <a:rPr lang="es-CL" altLang="es-CL" sz="1050" b="1" dirty="0">
                <a:solidFill>
                  <a:schemeClr val="tx1">
                    <a:lumMod val="50000"/>
                  </a:schemeClr>
                </a:solidFill>
                <a:ea typeface="ヒラギノ角ゴ Pro W3"/>
              </a:rPr>
            </a:br>
            <a:r>
              <a:rPr lang="es-CL" altLang="es-CL" sz="800" b="1" dirty="0">
                <a:solidFill>
                  <a:schemeClr val="tx1">
                    <a:lumMod val="50000"/>
                  </a:schemeClr>
                </a:solidFill>
                <a:ea typeface="ヒラギノ角ゴ Pro W3"/>
              </a:rPr>
              <a:t>Crédito Total</a:t>
            </a:r>
          </a:p>
        </p:txBody>
      </p:sp>
      <p:sp>
        <p:nvSpPr>
          <p:cNvPr id="94" name="Line 44">
            <a:extLst>
              <a:ext uri="{FF2B5EF4-FFF2-40B4-BE49-F238E27FC236}">
                <a16:creationId xmlns:a16="http://schemas.microsoft.com/office/drawing/2014/main" id="{71CCB744-8BA5-4F8C-8B72-865156048AB7}"/>
              </a:ext>
            </a:extLst>
          </p:cNvPr>
          <p:cNvSpPr>
            <a:spLocks noChangeShapeType="1"/>
          </p:cNvSpPr>
          <p:nvPr/>
        </p:nvSpPr>
        <p:spPr bwMode="auto">
          <a:xfrm flipH="1">
            <a:off x="1388146" y="3577554"/>
            <a:ext cx="308048" cy="308728"/>
          </a:xfrm>
          <a:prstGeom prst="line">
            <a:avLst/>
          </a:prstGeom>
          <a:noFill/>
          <a:ln w="22225">
            <a:solidFill>
              <a:srgbClr val="00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dirty="0">
              <a:solidFill>
                <a:srgbClr val="4B4B4B"/>
              </a:solidFill>
              <a:latin typeface="Arial"/>
            </a:endParaRPr>
          </a:p>
        </p:txBody>
      </p:sp>
      <p:sp>
        <p:nvSpPr>
          <p:cNvPr id="95" name="Line 44">
            <a:extLst>
              <a:ext uri="{FF2B5EF4-FFF2-40B4-BE49-F238E27FC236}">
                <a16:creationId xmlns:a16="http://schemas.microsoft.com/office/drawing/2014/main" id="{C05B637C-7E0D-4E70-B37B-F0AC9E8A4AD4}"/>
              </a:ext>
            </a:extLst>
          </p:cNvPr>
          <p:cNvSpPr>
            <a:spLocks noChangeShapeType="1"/>
          </p:cNvSpPr>
          <p:nvPr/>
        </p:nvSpPr>
        <p:spPr bwMode="auto">
          <a:xfrm>
            <a:off x="449258" y="3563584"/>
            <a:ext cx="317072" cy="302273"/>
          </a:xfrm>
          <a:prstGeom prst="line">
            <a:avLst/>
          </a:prstGeom>
          <a:noFill/>
          <a:ln w="22225">
            <a:solidFill>
              <a:srgbClr val="0000FF"/>
            </a:solidFill>
            <a:prstDash val="sysDot"/>
            <a:round/>
            <a:headEnd/>
            <a:tailEnd type="triangle" w="med" len="med"/>
          </a:ln>
          <a:extLst>
            <a:ext uri="{909E8E84-426E-40DD-AFC4-6F175D3DCCD1}">
              <a14:hiddenFill xmlns:a14="http://schemas.microsoft.com/office/drawing/2010/main">
                <a:noFill/>
              </a14:hiddenFill>
            </a:ext>
          </a:extLst>
        </p:spPr>
        <p:txBody>
          <a:bodyPr/>
          <a:lstStyle/>
          <a:p>
            <a:pPr defTabSz="914079"/>
            <a:endParaRPr lang="es-CL" dirty="0">
              <a:solidFill>
                <a:srgbClr val="4B4B4B"/>
              </a:solidFill>
              <a:latin typeface="Arial"/>
            </a:endParaRPr>
          </a:p>
        </p:txBody>
      </p:sp>
      <p:sp>
        <p:nvSpPr>
          <p:cNvPr id="25628" name="Line 32"/>
          <p:cNvSpPr>
            <a:spLocks noChangeShapeType="1"/>
          </p:cNvSpPr>
          <p:nvPr/>
        </p:nvSpPr>
        <p:spPr bwMode="auto">
          <a:xfrm>
            <a:off x="8563008" y="3338919"/>
            <a:ext cx="1" cy="1230051"/>
          </a:xfrm>
          <a:prstGeom prst="line">
            <a:avLst/>
          </a:prstGeom>
          <a:noFill/>
          <a:ln w="15875">
            <a:solidFill>
              <a:schemeClr val="tx1">
                <a:lumMod val="50000"/>
              </a:schemeClr>
            </a:solidFill>
            <a:round/>
            <a:headEnd/>
            <a:tailEnd/>
          </a:ln>
          <a:extLst>
            <a:ext uri="{909E8E84-426E-40DD-AFC4-6F175D3DCCD1}">
              <a14:hiddenFill xmlns:a14="http://schemas.microsoft.com/office/drawing/2010/main">
                <a:noFill/>
              </a14:hiddenFill>
            </a:ext>
          </a:extLst>
        </p:spPr>
        <p:txBody>
          <a:bodyPr/>
          <a:lstStyle/>
          <a:p>
            <a:pPr defTabSz="914079"/>
            <a:endParaRPr lang="es-CL" dirty="0">
              <a:solidFill>
                <a:srgbClr val="4B4B4B"/>
              </a:solidFill>
              <a:latin typeface="Arial"/>
            </a:endParaRPr>
          </a:p>
        </p:txBody>
      </p:sp>
      <p:sp>
        <p:nvSpPr>
          <p:cNvPr id="2" name="Rectángulo 1">
            <a:extLst>
              <a:ext uri="{FF2B5EF4-FFF2-40B4-BE49-F238E27FC236}">
                <a16:creationId xmlns:a16="http://schemas.microsoft.com/office/drawing/2014/main" id="{0E70901A-277B-4CE2-B44D-DB0346684208}"/>
              </a:ext>
            </a:extLst>
          </p:cNvPr>
          <p:cNvSpPr/>
          <p:nvPr/>
        </p:nvSpPr>
        <p:spPr>
          <a:xfrm>
            <a:off x="1914268" y="6040034"/>
            <a:ext cx="5682068" cy="276999"/>
          </a:xfrm>
          <a:prstGeom prst="rect">
            <a:avLst/>
          </a:prstGeom>
          <a:ln>
            <a:solidFill>
              <a:srgbClr val="FF0000"/>
            </a:solidFill>
          </a:ln>
        </p:spPr>
        <p:txBody>
          <a:bodyPr wrap="none">
            <a:spAutoFit/>
          </a:bodyPr>
          <a:lstStyle/>
          <a:p>
            <a:r>
              <a:rPr lang="es-CL" altLang="es-CL" sz="1200" b="1" dirty="0">
                <a:solidFill>
                  <a:srgbClr val="FF0000"/>
                </a:solidFill>
                <a:latin typeface="Arial" panose="020B0604020202020204" pitchFamily="34" charset="0"/>
                <a:ea typeface="ヒラギノ角ゴ Pro W3"/>
                <a:cs typeface="Arial" panose="020B0604020202020204" pitchFamily="34" charset="0"/>
              </a:rPr>
              <a:t>(*) La tasa de 14 D) N°3 será de 10% AC: 2020-2021 y 2022 (Ley 21.256/2020)</a:t>
            </a:r>
            <a:endParaRPr lang="en-US" sz="1200" dirty="0">
              <a:latin typeface="Arial" panose="020B0604020202020204" pitchFamily="34" charset="0"/>
              <a:cs typeface="Arial" panose="020B0604020202020204" pitchFamily="34" charset="0"/>
            </a:endParaRPr>
          </a:p>
        </p:txBody>
      </p:sp>
      <p:pic>
        <p:nvPicPr>
          <p:cNvPr id="78" name="Imagen 77">
            <a:extLst>
              <a:ext uri="{FF2B5EF4-FFF2-40B4-BE49-F238E27FC236}">
                <a16:creationId xmlns:a16="http://schemas.microsoft.com/office/drawing/2014/main" id="{CA329D48-65F2-4655-9C4B-D6F4E5D7AF9C}"/>
              </a:ext>
            </a:extLst>
          </p:cNvPr>
          <p:cNvPicPr>
            <a:picLocks noChangeAspect="1"/>
          </p:cNvPicPr>
          <p:nvPr/>
        </p:nvPicPr>
        <p:blipFill>
          <a:blip r:embed="rId3"/>
          <a:stretch>
            <a:fillRect/>
          </a:stretch>
        </p:blipFill>
        <p:spPr>
          <a:xfrm>
            <a:off x="7763259" y="6064772"/>
            <a:ext cx="1224136" cy="638680"/>
          </a:xfrm>
          <a:prstGeom prst="rect">
            <a:avLst/>
          </a:prstGeom>
        </p:spPr>
      </p:pic>
      <p:sp>
        <p:nvSpPr>
          <p:cNvPr id="5" name="Rectángulo: esquinas redondeadas 4">
            <a:extLst>
              <a:ext uri="{FF2B5EF4-FFF2-40B4-BE49-F238E27FC236}">
                <a16:creationId xmlns:a16="http://schemas.microsoft.com/office/drawing/2014/main" id="{CD3679AE-46E2-48A2-BF66-577A2AD5011E}"/>
              </a:ext>
            </a:extLst>
          </p:cNvPr>
          <p:cNvSpPr/>
          <p:nvPr/>
        </p:nvSpPr>
        <p:spPr>
          <a:xfrm>
            <a:off x="5805026" y="3571160"/>
            <a:ext cx="3087454" cy="2249555"/>
          </a:xfrm>
          <a:prstGeom prst="roundRect">
            <a:avLst/>
          </a:prstGeom>
          <a:noFill/>
          <a:ln w="38100">
            <a:solidFill>
              <a:srgbClr val="00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79"/>
            <a:endParaRPr lang="en-US" sz="1100" b="1">
              <a:solidFill>
                <a:srgbClr val="FF0000"/>
              </a:solidFill>
              <a:cs typeface="Arial" pitchFamily="34" charset="0"/>
            </a:endParaRPr>
          </a:p>
        </p:txBody>
      </p:sp>
      <p:sp>
        <p:nvSpPr>
          <p:cNvPr id="93" name="Rectángulo: esquinas redondeadas 92">
            <a:extLst>
              <a:ext uri="{FF2B5EF4-FFF2-40B4-BE49-F238E27FC236}">
                <a16:creationId xmlns:a16="http://schemas.microsoft.com/office/drawing/2014/main" id="{0E0C9E54-111A-4623-BFB2-B86059302C3A}"/>
              </a:ext>
            </a:extLst>
          </p:cNvPr>
          <p:cNvSpPr/>
          <p:nvPr/>
        </p:nvSpPr>
        <p:spPr>
          <a:xfrm>
            <a:off x="17965" y="2853065"/>
            <a:ext cx="3136785" cy="1428226"/>
          </a:xfrm>
          <a:prstGeom prst="roundRect">
            <a:avLst/>
          </a:prstGeom>
          <a:noFill/>
          <a:ln w="38100">
            <a:solidFill>
              <a:srgbClr val="00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79"/>
            <a:endParaRPr lang="en-US" sz="1100" b="1">
              <a:solidFill>
                <a:srgbClr val="FF0000"/>
              </a:solidFill>
              <a:cs typeface="Arial" pitchFamily="34" charset="0"/>
            </a:endParaRPr>
          </a:p>
        </p:txBody>
      </p:sp>
      <p:sp>
        <p:nvSpPr>
          <p:cNvPr id="86" name="Rectángulo: esquinas redondeadas 85">
            <a:extLst>
              <a:ext uri="{FF2B5EF4-FFF2-40B4-BE49-F238E27FC236}">
                <a16:creationId xmlns:a16="http://schemas.microsoft.com/office/drawing/2014/main" id="{02F83989-E444-4604-BA40-680050D2C6BC}"/>
              </a:ext>
            </a:extLst>
          </p:cNvPr>
          <p:cNvSpPr/>
          <p:nvPr/>
        </p:nvSpPr>
        <p:spPr>
          <a:xfrm>
            <a:off x="7879879" y="170513"/>
            <a:ext cx="1164641" cy="643224"/>
          </a:xfrm>
          <a:prstGeom prst="roundRect">
            <a:avLst/>
          </a:prstGeom>
          <a:noFill/>
          <a:ln w="38100">
            <a:solidFill>
              <a:srgbClr val="00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79"/>
            <a:r>
              <a:rPr lang="en-US" sz="1100" b="1" dirty="0">
                <a:solidFill>
                  <a:srgbClr val="FF0000"/>
                </a:solidFill>
                <a:cs typeface="Arial" pitchFamily="34" charset="0"/>
              </a:rPr>
              <a:t>NOVEDADES</a:t>
            </a:r>
          </a:p>
          <a:p>
            <a:pPr algn="ctr" defTabSz="914079"/>
            <a:r>
              <a:rPr lang="en-US" sz="1100" b="1" dirty="0">
                <a:solidFill>
                  <a:srgbClr val="FF0000"/>
                </a:solidFill>
                <a:cs typeface="Arial" pitchFamily="34" charset="0"/>
              </a:rPr>
              <a:t>AT-2021</a:t>
            </a:r>
          </a:p>
        </p:txBody>
      </p:sp>
      <p:sp>
        <p:nvSpPr>
          <p:cNvPr id="87" name="61 Elipse">
            <a:extLst>
              <a:ext uri="{FF2B5EF4-FFF2-40B4-BE49-F238E27FC236}">
                <a16:creationId xmlns:a16="http://schemas.microsoft.com/office/drawing/2014/main" id="{9FD28641-5297-4869-832B-50EA0EBDA51F}"/>
              </a:ext>
            </a:extLst>
          </p:cNvPr>
          <p:cNvSpPr/>
          <p:nvPr/>
        </p:nvSpPr>
        <p:spPr>
          <a:xfrm>
            <a:off x="784826" y="3501008"/>
            <a:ext cx="618822" cy="222094"/>
          </a:xfrm>
          <a:prstGeom prst="ellipse">
            <a:avLst/>
          </a:prstGeom>
          <a:solidFill>
            <a:schemeClr val="bg1"/>
          </a:solid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es-CL" sz="1200" b="1" dirty="0">
                <a:solidFill>
                  <a:srgbClr val="0000FF"/>
                </a:solidFill>
                <a:cs typeface="Arial" pitchFamily="34" charset="0"/>
              </a:rPr>
              <a:t>RLI</a:t>
            </a:r>
          </a:p>
        </p:txBody>
      </p:sp>
    </p:spTree>
    <p:extLst>
      <p:ext uri="{BB962C8B-B14F-4D97-AF65-F5344CB8AC3E}">
        <p14:creationId xmlns:p14="http://schemas.microsoft.com/office/powerpoint/2010/main" val="90559194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a:extLst>
              <a:ext uri="{FF2B5EF4-FFF2-40B4-BE49-F238E27FC236}">
                <a16:creationId xmlns:a16="http://schemas.microsoft.com/office/drawing/2014/main" id="{ABD62219-36D7-4990-919E-7226FCB78737}"/>
              </a:ext>
            </a:extLst>
          </p:cNvPr>
          <p:cNvSpPr txBox="1">
            <a:spLocks noChangeArrowheads="1"/>
          </p:cNvSpPr>
          <p:nvPr/>
        </p:nvSpPr>
        <p:spPr bwMode="auto">
          <a:xfrm>
            <a:off x="156605" y="980728"/>
            <a:ext cx="3960440" cy="5084044"/>
          </a:xfrm>
          <a:prstGeom prst="rect">
            <a:avLst/>
          </a:prstGeom>
          <a:solidFill>
            <a:schemeClr val="bg1"/>
          </a:solidFill>
          <a:ln w="9525">
            <a:noFill/>
            <a:miter lim="800000"/>
            <a:headEnd/>
            <a:tailEnd/>
          </a:ln>
        </p:spPr>
        <p:txBody>
          <a:bodyPr vert="horz" wrap="square" lIns="108000" tIns="0" rIns="108000" bIns="0" numCol="1" anchor="t"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algn="ctr" eaLnBrk="1" hangingPunct="1">
              <a:buFontTx/>
              <a:buNone/>
              <a:defRPr/>
            </a:pPr>
            <a:r>
              <a:rPr lang="es-ES" sz="1600" b="1" kern="0" dirty="0">
                <a:solidFill>
                  <a:srgbClr val="0000FF"/>
                </a:solidFill>
              </a:rPr>
              <a:t>Rentas Personales</a:t>
            </a:r>
          </a:p>
          <a:p>
            <a:pPr algn="just" eaLnBrk="1" hangingPunct="1">
              <a:buFont typeface="Wingdings" panose="05000000000000000000" pitchFamily="2" charset="2"/>
              <a:buChar char="ü"/>
              <a:defRPr/>
            </a:pPr>
            <a:r>
              <a:rPr lang="es-ES" sz="1450" kern="0" dirty="0">
                <a:solidFill>
                  <a:schemeClr val="tx1">
                    <a:lumMod val="50000"/>
                  </a:schemeClr>
                </a:solidFill>
              </a:rPr>
              <a:t>Reposición del 8° tramo de Rentas afectas a IUSC (40%).</a:t>
            </a:r>
          </a:p>
          <a:p>
            <a:pPr algn="just" eaLnBrk="1" hangingPunct="1">
              <a:buFont typeface="Wingdings" panose="05000000000000000000" pitchFamily="2" charset="2"/>
              <a:buChar char="ü"/>
              <a:defRPr/>
            </a:pPr>
            <a:r>
              <a:rPr lang="es-ES" sz="1450" kern="0" dirty="0">
                <a:solidFill>
                  <a:schemeClr val="tx1">
                    <a:lumMod val="50000"/>
                  </a:schemeClr>
                </a:solidFill>
              </a:rPr>
              <a:t>Sueldo Enero de 2020 mayor a 310 UTM debe reliquidar IUSC en F-22.</a:t>
            </a:r>
          </a:p>
          <a:p>
            <a:pPr algn="just" eaLnBrk="1" hangingPunct="1">
              <a:buFont typeface="Wingdings" panose="05000000000000000000" pitchFamily="2" charset="2"/>
              <a:buChar char="ü"/>
              <a:defRPr/>
            </a:pPr>
            <a:r>
              <a:rPr lang="es-ES" sz="1450" kern="0" dirty="0">
                <a:solidFill>
                  <a:schemeClr val="tx1">
                    <a:lumMod val="50000"/>
                  </a:schemeClr>
                </a:solidFill>
              </a:rPr>
              <a:t>Reposición del 8° tramo de Rentas afectas a IGC (40%).</a:t>
            </a:r>
          </a:p>
          <a:p>
            <a:pPr algn="just" eaLnBrk="1" hangingPunct="1">
              <a:buFont typeface="Wingdings" panose="05000000000000000000" pitchFamily="2" charset="2"/>
              <a:buChar char="ü"/>
              <a:defRPr/>
            </a:pPr>
            <a:r>
              <a:rPr lang="es-ES" sz="1450" kern="0" dirty="0">
                <a:solidFill>
                  <a:schemeClr val="tx1">
                    <a:lumMod val="50000"/>
                  </a:schemeClr>
                </a:solidFill>
              </a:rPr>
              <a:t>Tasa efectiva máxima de IA de 44,45% a rentas de 14 A ( 35% + 9,45% ).</a:t>
            </a:r>
          </a:p>
          <a:p>
            <a:pPr algn="just" eaLnBrk="1" hangingPunct="1">
              <a:buFont typeface="Wingdings" panose="05000000000000000000" pitchFamily="2" charset="2"/>
              <a:buChar char="ü"/>
              <a:defRPr/>
            </a:pPr>
            <a:r>
              <a:rPr lang="es-ES" sz="1450" kern="0" dirty="0">
                <a:solidFill>
                  <a:schemeClr val="tx1">
                    <a:lumMod val="50000"/>
                  </a:schemeClr>
                </a:solidFill>
              </a:rPr>
              <a:t>Tasa efectiva máxima de IGC de 44,45% a rentas de 14 A (40% + 9,45%= 49,45%), con derecho a crédito de 5% al IGC por retiros o dividendos con crédito sujeto a restitución que superen las 310 UTA (Art. 56, N°4, LIR).</a:t>
            </a:r>
          </a:p>
          <a:p>
            <a:pPr algn="just" eaLnBrk="1" hangingPunct="1">
              <a:buFont typeface="Wingdings" panose="05000000000000000000" pitchFamily="2" charset="2"/>
              <a:buChar char="ü"/>
              <a:defRPr/>
            </a:pPr>
            <a:r>
              <a:rPr lang="es-ES" sz="1450" kern="0" dirty="0">
                <a:solidFill>
                  <a:schemeClr val="tx1">
                    <a:lumMod val="50000"/>
                  </a:schemeClr>
                </a:solidFill>
              </a:rPr>
              <a:t>Dueños de Empresas Pro-Pyme General 14 D), N°3, se afectan con IGC/IA por retiros o dividendos percibidos.</a:t>
            </a:r>
          </a:p>
          <a:p>
            <a:pPr algn="just" eaLnBrk="1" hangingPunct="1">
              <a:buFont typeface="Wingdings" panose="05000000000000000000" pitchFamily="2" charset="2"/>
              <a:buChar char="ü"/>
              <a:defRPr/>
            </a:pPr>
            <a:endParaRPr lang="es-ES" sz="1450" kern="0" dirty="0">
              <a:solidFill>
                <a:schemeClr val="tx1">
                  <a:lumMod val="50000"/>
                </a:schemeClr>
              </a:solidFill>
            </a:endParaRPr>
          </a:p>
          <a:p>
            <a:pPr marL="0" indent="0" algn="just" eaLnBrk="1" hangingPunct="1">
              <a:buFontTx/>
              <a:buNone/>
              <a:defRPr/>
            </a:pPr>
            <a:endParaRPr lang="es-ES" sz="1450" kern="0" dirty="0">
              <a:solidFill>
                <a:schemeClr val="tx1">
                  <a:lumMod val="50000"/>
                </a:schemeClr>
              </a:solidFill>
            </a:endParaRPr>
          </a:p>
        </p:txBody>
      </p:sp>
      <p:sp>
        <p:nvSpPr>
          <p:cNvPr id="7" name="1 Título">
            <a:extLst>
              <a:ext uri="{FF2B5EF4-FFF2-40B4-BE49-F238E27FC236}">
                <a16:creationId xmlns:a16="http://schemas.microsoft.com/office/drawing/2014/main" id="{3B74F1B2-9972-4EFA-8ADA-A81AA3EC54E7}"/>
              </a:ext>
            </a:extLst>
          </p:cNvPr>
          <p:cNvSpPr>
            <a:spLocks noGrp="1"/>
          </p:cNvSpPr>
          <p:nvPr>
            <p:ph type="title"/>
          </p:nvPr>
        </p:nvSpPr>
        <p:spPr>
          <a:xfrm>
            <a:off x="1115616" y="149959"/>
            <a:ext cx="6408712" cy="706284"/>
          </a:xfrm>
          <a:noFill/>
          <a:ln>
            <a:noFill/>
          </a:ln>
        </p:spPr>
        <p:txBody>
          <a:bodyPr vert="horz" wrap="square" lIns="91440" tIns="45720" rIns="91440" bIns="45720" numCol="1" anchor="ctr" anchorCtr="0" compatLnSpc="1">
            <a:prstTxWarp prst="textNoShape">
              <a:avLst/>
            </a:prstTxWarp>
          </a:bodyPr>
          <a:lstStyle/>
          <a:p>
            <a:pPr algn="ctr"/>
            <a:r>
              <a:rPr lang="es-CL" sz="2500" b="0" kern="1200" dirty="0">
                <a:cs typeface="Arial" pitchFamily="34" charset="0"/>
              </a:rPr>
              <a:t>Novedades </a:t>
            </a:r>
            <a:r>
              <a:rPr lang="es-CL" sz="2500" kern="1200" dirty="0">
                <a:cs typeface="Arial" pitchFamily="34" charset="0"/>
              </a:rPr>
              <a:t>Operación Renta AT-2021</a:t>
            </a:r>
            <a:endParaRPr lang="es-CL" sz="2500" b="0" kern="1200" dirty="0">
              <a:cs typeface="Arial" pitchFamily="34" charset="0"/>
            </a:endParaRPr>
          </a:p>
        </p:txBody>
      </p:sp>
      <p:pic>
        <p:nvPicPr>
          <p:cNvPr id="8" name="Imagen 7">
            <a:extLst>
              <a:ext uri="{FF2B5EF4-FFF2-40B4-BE49-F238E27FC236}">
                <a16:creationId xmlns:a16="http://schemas.microsoft.com/office/drawing/2014/main" id="{140F4183-6E2E-4899-9B9C-1E2D46300366}"/>
              </a:ext>
            </a:extLst>
          </p:cNvPr>
          <p:cNvPicPr>
            <a:picLocks noChangeAspect="1"/>
          </p:cNvPicPr>
          <p:nvPr/>
        </p:nvPicPr>
        <p:blipFill>
          <a:blip r:embed="rId2"/>
          <a:stretch>
            <a:fillRect/>
          </a:stretch>
        </p:blipFill>
        <p:spPr>
          <a:xfrm>
            <a:off x="7606655" y="0"/>
            <a:ext cx="1537345" cy="856243"/>
          </a:xfrm>
          <a:prstGeom prst="rect">
            <a:avLst/>
          </a:prstGeom>
        </p:spPr>
      </p:pic>
      <p:pic>
        <p:nvPicPr>
          <p:cNvPr id="4" name="Imagen 3">
            <a:extLst>
              <a:ext uri="{FF2B5EF4-FFF2-40B4-BE49-F238E27FC236}">
                <a16:creationId xmlns:a16="http://schemas.microsoft.com/office/drawing/2014/main" id="{4388FDF0-5136-4997-ABCC-C6CCF701E32B}"/>
              </a:ext>
            </a:extLst>
          </p:cNvPr>
          <p:cNvPicPr>
            <a:picLocks noChangeAspect="1"/>
          </p:cNvPicPr>
          <p:nvPr/>
        </p:nvPicPr>
        <p:blipFill>
          <a:blip r:embed="rId3"/>
          <a:stretch>
            <a:fillRect/>
          </a:stretch>
        </p:blipFill>
        <p:spPr>
          <a:xfrm>
            <a:off x="7763259" y="6064772"/>
            <a:ext cx="1224136" cy="638680"/>
          </a:xfrm>
          <a:prstGeom prst="rect">
            <a:avLst/>
          </a:prstGeom>
        </p:spPr>
      </p:pic>
      <p:sp>
        <p:nvSpPr>
          <p:cNvPr id="6" name="Rectangle 3">
            <a:extLst>
              <a:ext uri="{FF2B5EF4-FFF2-40B4-BE49-F238E27FC236}">
                <a16:creationId xmlns:a16="http://schemas.microsoft.com/office/drawing/2014/main" id="{CEBA4184-B8B7-480B-91BE-407CF0236DDF}"/>
              </a:ext>
            </a:extLst>
          </p:cNvPr>
          <p:cNvSpPr txBox="1">
            <a:spLocks noChangeArrowheads="1"/>
          </p:cNvSpPr>
          <p:nvPr/>
        </p:nvSpPr>
        <p:spPr bwMode="auto">
          <a:xfrm>
            <a:off x="4211959" y="980728"/>
            <a:ext cx="4775435" cy="5084044"/>
          </a:xfrm>
          <a:prstGeom prst="rect">
            <a:avLst/>
          </a:prstGeom>
          <a:solidFill>
            <a:schemeClr val="bg1"/>
          </a:solidFill>
          <a:ln w="9525">
            <a:noFill/>
            <a:miter lim="800000"/>
            <a:headEnd/>
            <a:tailEnd/>
          </a:ln>
        </p:spPr>
        <p:txBody>
          <a:bodyPr vert="horz" wrap="square" lIns="108000" tIns="0" rIns="108000" bIns="0" numCol="1" anchor="t"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algn="ctr" eaLnBrk="1" hangingPunct="1">
              <a:buNone/>
              <a:defRPr/>
            </a:pPr>
            <a:r>
              <a:rPr lang="es-ES" sz="1600" b="1" kern="0" dirty="0">
                <a:solidFill>
                  <a:srgbClr val="0000FF"/>
                </a:solidFill>
              </a:rPr>
              <a:t>Rentas Empresariales</a:t>
            </a:r>
          </a:p>
          <a:p>
            <a:pPr algn="just" eaLnBrk="1" hangingPunct="1">
              <a:buFont typeface="Wingdings" panose="05000000000000000000" pitchFamily="2" charset="2"/>
              <a:buChar char="ü"/>
              <a:defRPr/>
            </a:pPr>
            <a:r>
              <a:rPr lang="es-ES" sz="1450" kern="0" dirty="0">
                <a:solidFill>
                  <a:schemeClr val="tx1">
                    <a:lumMod val="50000"/>
                  </a:schemeClr>
                </a:solidFill>
              </a:rPr>
              <a:t>Flexibilización de los requisitos del Art. 31 para la deducción de gastos en la determinación del resultado tributario.(Pérdidas, Incobrables, Depreciación, Remuneraciones a dueños, Ambientales y Ley del consumidor)   </a:t>
            </a:r>
          </a:p>
          <a:p>
            <a:pPr algn="just" eaLnBrk="1" hangingPunct="1">
              <a:buFont typeface="Wingdings" panose="05000000000000000000" pitchFamily="2" charset="2"/>
              <a:buChar char="ü"/>
              <a:defRPr/>
            </a:pPr>
            <a:r>
              <a:rPr lang="es-ES" sz="1450" kern="0" dirty="0">
                <a:solidFill>
                  <a:schemeClr val="tx1">
                    <a:lumMod val="50000"/>
                  </a:schemeClr>
                </a:solidFill>
              </a:rPr>
              <a:t>Eliminación parcial del PPUA entre 2020 y 2023 (90%-80%-70%-50%).</a:t>
            </a:r>
          </a:p>
          <a:p>
            <a:pPr algn="just" eaLnBrk="1" hangingPunct="1">
              <a:buFont typeface="Wingdings" panose="05000000000000000000" pitchFamily="2" charset="2"/>
              <a:buChar char="ü"/>
              <a:defRPr/>
            </a:pPr>
            <a:r>
              <a:rPr lang="es-ES" sz="1450" kern="0" dirty="0">
                <a:solidFill>
                  <a:schemeClr val="tx1">
                    <a:lumMod val="50000"/>
                  </a:schemeClr>
                </a:solidFill>
              </a:rPr>
              <a:t>Eliminación total del PPUA a contar del año 2024.</a:t>
            </a:r>
          </a:p>
          <a:p>
            <a:pPr algn="just" eaLnBrk="1" hangingPunct="1">
              <a:buFont typeface="Wingdings" panose="05000000000000000000" pitchFamily="2" charset="2"/>
              <a:buChar char="ü"/>
              <a:defRPr/>
            </a:pPr>
            <a:r>
              <a:rPr lang="es-ES" sz="1450" kern="0" dirty="0">
                <a:solidFill>
                  <a:schemeClr val="tx1">
                    <a:lumMod val="50000"/>
                  </a:schemeClr>
                </a:solidFill>
              </a:rPr>
              <a:t>Nuevo gasto “No aceptado-No rechazado”, Art. 21, inciso 1.</a:t>
            </a:r>
          </a:p>
          <a:p>
            <a:pPr algn="just" eaLnBrk="1" hangingPunct="1">
              <a:buFont typeface="Wingdings" panose="05000000000000000000" pitchFamily="2" charset="2"/>
              <a:buChar char="ü"/>
              <a:defRPr/>
            </a:pPr>
            <a:r>
              <a:rPr lang="es-ES" sz="1450" kern="0" dirty="0">
                <a:solidFill>
                  <a:schemeClr val="tx1">
                    <a:lumMod val="50000"/>
                  </a:schemeClr>
                </a:solidFill>
              </a:rPr>
              <a:t>Se ajusta el un régimen Pyme que mantiene la renta efectiva con contabilidad, pero que determina su resultado en base a flujos de ingresos y egresos.</a:t>
            </a:r>
          </a:p>
          <a:p>
            <a:pPr algn="just" eaLnBrk="1" hangingPunct="1">
              <a:buFont typeface="Wingdings" panose="05000000000000000000" pitchFamily="2" charset="2"/>
              <a:buChar char="ü"/>
              <a:defRPr/>
            </a:pPr>
            <a:r>
              <a:rPr lang="es-ES" sz="1450" kern="0" dirty="0">
                <a:solidFill>
                  <a:schemeClr val="tx1">
                    <a:lumMod val="50000"/>
                  </a:schemeClr>
                </a:solidFill>
              </a:rPr>
              <a:t>Creación de un régimen Pyme que permite postergar el IGC/IA hasta el retiro o distribución de utilidades.</a:t>
            </a:r>
          </a:p>
          <a:p>
            <a:pPr algn="just" eaLnBrk="1" hangingPunct="1">
              <a:buFont typeface="Wingdings" panose="05000000000000000000" pitchFamily="2" charset="2"/>
              <a:buChar char="ü"/>
              <a:defRPr/>
            </a:pPr>
            <a:r>
              <a:rPr lang="es-ES" sz="1450" kern="0" dirty="0">
                <a:solidFill>
                  <a:schemeClr val="tx1">
                    <a:lumMod val="50000"/>
                  </a:schemeClr>
                </a:solidFill>
              </a:rPr>
              <a:t>Incentivo a la reinversión y pago de IDPC Voluntario.</a:t>
            </a:r>
          </a:p>
        </p:txBody>
      </p:sp>
    </p:spTree>
    <p:extLst>
      <p:ext uri="{BB962C8B-B14F-4D97-AF65-F5344CB8AC3E}">
        <p14:creationId xmlns:p14="http://schemas.microsoft.com/office/powerpoint/2010/main" val="342192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7E56EB-860E-43FC-85C0-F6E8B000C419}"/>
              </a:ext>
            </a:extLst>
          </p:cNvPr>
          <p:cNvSpPr txBox="1">
            <a:spLocks noChangeArrowheads="1"/>
          </p:cNvSpPr>
          <p:nvPr/>
        </p:nvSpPr>
        <p:spPr bwMode="auto">
          <a:xfrm>
            <a:off x="2123728" y="4971549"/>
            <a:ext cx="4707270" cy="1437200"/>
          </a:xfrm>
          <a:prstGeom prst="rect">
            <a:avLst/>
          </a:prstGeom>
          <a:solidFill>
            <a:schemeClr val="bg1"/>
          </a:solidFill>
          <a:ln w="9525">
            <a:noFill/>
            <a:miter lim="800000"/>
            <a:headEnd/>
            <a:tailEnd/>
          </a:ln>
        </p:spPr>
        <p:txBody>
          <a:bodyPr vert="horz" wrap="square" lIns="0" tIns="0" rIns="182880" bIns="0" numCol="1" anchor="ctr" anchorCtr="0" compatLnSpc="1">
            <a:prstTxWarp prst="textNoShape">
              <a:avLst/>
            </a:prstTxWarp>
          </a:bodyPr>
          <a:lstStyle>
            <a:lvl1pPr marL="228600" indent="-228600" algn="l" rtl="0" eaLnBrk="0" fontAlgn="base" hangingPunct="0">
              <a:spcBef>
                <a:spcPct val="50000"/>
              </a:spcBef>
              <a:spcAft>
                <a:spcPct val="0"/>
              </a:spcAft>
              <a:buClr>
                <a:schemeClr val="tx2"/>
              </a:buClr>
              <a:buChar char="•"/>
              <a:defRPr sz="2400">
                <a:solidFill>
                  <a:schemeClr val="tx1"/>
                </a:solidFill>
                <a:latin typeface="+mn-lt"/>
                <a:ea typeface="ＭＳ Ｐゴシック" pitchFamily="-106" charset="-128"/>
                <a:cs typeface="ＭＳ Ｐゴシック" charset="-128"/>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marL="0" indent="0" algn="ctr" eaLnBrk="1" hangingPunct="1">
              <a:spcBef>
                <a:spcPct val="20000"/>
              </a:spcBef>
              <a:buClrTx/>
              <a:buNone/>
            </a:pPr>
            <a:r>
              <a:rPr lang="es-CL" altLang="es-CL" sz="3200" kern="0" dirty="0">
                <a:solidFill>
                  <a:schemeClr val="tx1">
                    <a:lumMod val="50000"/>
                  </a:schemeClr>
                </a:solidFill>
              </a:rPr>
              <a:t>MUCHAS GRACIAS</a:t>
            </a:r>
            <a:endParaRPr lang="en-US" sz="3200" dirty="0"/>
          </a:p>
        </p:txBody>
      </p:sp>
      <p:sp>
        <p:nvSpPr>
          <p:cNvPr id="5" name="Rectangle 3">
            <a:extLst>
              <a:ext uri="{FF2B5EF4-FFF2-40B4-BE49-F238E27FC236}">
                <a16:creationId xmlns:a16="http://schemas.microsoft.com/office/drawing/2014/main" id="{D5F518B4-B9DA-4B36-992F-636925EFF2E1}"/>
              </a:ext>
            </a:extLst>
          </p:cNvPr>
          <p:cNvSpPr txBox="1">
            <a:spLocks noChangeArrowheads="1"/>
          </p:cNvSpPr>
          <p:nvPr/>
        </p:nvSpPr>
        <p:spPr bwMode="auto">
          <a:xfrm>
            <a:off x="5436096" y="6356068"/>
            <a:ext cx="3627150" cy="307777"/>
          </a:xfrm>
          <a:prstGeom prst="rect">
            <a:avLst/>
          </a:prstGeom>
        </p:spPr>
        <p:txBody>
          <a:bodyPr wrap="square">
            <a:spAutoFit/>
          </a:bodyPr>
          <a:lstStyle>
            <a:defPPr>
              <a:defRPr lang="en-US"/>
            </a:defPPr>
            <a:lvl1pPr marL="0" indent="0" eaLnBrk="1" hangingPunct="1">
              <a:spcBef>
                <a:spcPct val="20000"/>
              </a:spcBef>
              <a:buClrTx/>
              <a:buNone/>
              <a:defRPr kern="0">
                <a:solidFill>
                  <a:schemeClr val="tx1">
                    <a:lumMod val="50000"/>
                  </a:schemeClr>
                </a:solidFill>
              </a:defRPr>
            </a:lvl1pPr>
            <a:lvl2pPr marL="628650" indent="-285750" algn="l" rtl="0" eaLnBrk="0" fontAlgn="base" hangingPunct="0">
              <a:spcBef>
                <a:spcPct val="30000"/>
              </a:spcBef>
              <a:spcAft>
                <a:spcPct val="0"/>
              </a:spcAft>
              <a:buClr>
                <a:schemeClr val="tx2"/>
              </a:buClr>
              <a:buFont typeface="Arial" pitchFamily="34" charset="0"/>
              <a:buChar char="–"/>
              <a:defRPr sz="2000">
                <a:solidFill>
                  <a:schemeClr val="tx1"/>
                </a:solidFill>
                <a:latin typeface="+mn-lt"/>
                <a:ea typeface="ＭＳ Ｐゴシック" pitchFamily="-106" charset="-128"/>
                <a:cs typeface="ＭＳ Ｐゴシック" charset="0"/>
              </a:defRPr>
            </a:lvl2pPr>
            <a:lvl3pPr marL="914400" indent="-171450" algn="l" rtl="0" eaLnBrk="0" fontAlgn="base" hangingPunct="0">
              <a:spcBef>
                <a:spcPct val="25000"/>
              </a:spcBef>
              <a:spcAft>
                <a:spcPct val="0"/>
              </a:spcAft>
              <a:buClr>
                <a:schemeClr val="tx2"/>
              </a:buClr>
              <a:buChar char="•"/>
              <a:defRPr sz="2400">
                <a:solidFill>
                  <a:schemeClr val="tx1"/>
                </a:solidFill>
                <a:latin typeface="+mn-lt"/>
                <a:ea typeface="ＭＳ Ｐゴシック" pitchFamily="-106" charset="-128"/>
                <a:cs typeface="ＭＳ Ｐゴシック" charset="0"/>
              </a:defRPr>
            </a:lvl3pPr>
            <a:lvl4pPr marL="1257300" indent="-228600" algn="l" rtl="0" eaLnBrk="0" fontAlgn="base" hangingPunct="0">
              <a:spcBef>
                <a:spcPct val="20000"/>
              </a:spcBef>
              <a:spcAft>
                <a:spcPct val="0"/>
              </a:spcAft>
              <a:buClr>
                <a:schemeClr val="tx2"/>
              </a:buClr>
              <a:buFont typeface="Arial" pitchFamily="34" charset="0"/>
              <a:buChar char="–"/>
              <a:defRPr sz="1600">
                <a:solidFill>
                  <a:schemeClr val="tx1"/>
                </a:solidFill>
                <a:latin typeface="+mn-lt"/>
                <a:ea typeface="ＭＳ Ｐゴシック" pitchFamily="-106" charset="-128"/>
                <a:cs typeface="ＭＳ Ｐゴシック" charset="0"/>
              </a:defRPr>
            </a:lvl4pPr>
            <a:lvl5pPr marL="1485900" indent="-114300" algn="l" rtl="0" eaLnBrk="0" fontAlgn="base" hangingPunct="0">
              <a:spcBef>
                <a:spcPct val="20000"/>
              </a:spcBef>
              <a:spcAft>
                <a:spcPct val="0"/>
              </a:spcAft>
              <a:buClr>
                <a:schemeClr val="tx2"/>
              </a:buClr>
              <a:buChar char="•"/>
              <a:defRPr sz="1400">
                <a:solidFill>
                  <a:schemeClr val="tx1"/>
                </a:solidFill>
                <a:latin typeface="+mn-lt"/>
                <a:ea typeface="ＭＳ Ｐゴシック" pitchFamily="-106" charset="-128"/>
                <a:cs typeface="ＭＳ Ｐゴシック" charset="0"/>
              </a:defRPr>
            </a:lvl5pPr>
            <a:lvl6pPr marL="19431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6pPr>
            <a:lvl7pPr marL="24003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7pPr>
            <a:lvl8pPr marL="28575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8pPr>
            <a:lvl9pPr marL="3314700" indent="-114300" algn="l" rtl="0" fontAlgn="base">
              <a:spcBef>
                <a:spcPct val="20000"/>
              </a:spcBef>
              <a:spcAft>
                <a:spcPct val="0"/>
              </a:spcAft>
              <a:buClr>
                <a:schemeClr val="tx2"/>
              </a:buClr>
              <a:buChar char="•"/>
              <a:defRPr sz="1400">
                <a:solidFill>
                  <a:schemeClr val="tx1"/>
                </a:solidFill>
                <a:latin typeface="+mn-lt"/>
                <a:ea typeface="ＭＳ Ｐゴシック" pitchFamily="-106" charset="-128"/>
              </a:defRPr>
            </a:lvl9pPr>
          </a:lstStyle>
          <a:p>
            <a:pPr algn="ctr"/>
            <a:r>
              <a:rPr lang="es-CL" altLang="es-CL" sz="1400" dirty="0"/>
              <a:t>Santiago de Chile, Enero 08 de 2021</a:t>
            </a:r>
          </a:p>
        </p:txBody>
      </p:sp>
      <p:pic>
        <p:nvPicPr>
          <p:cNvPr id="6" name="Imagen 5">
            <a:extLst>
              <a:ext uri="{FF2B5EF4-FFF2-40B4-BE49-F238E27FC236}">
                <a16:creationId xmlns:a16="http://schemas.microsoft.com/office/drawing/2014/main" id="{86005A08-4FC8-424C-8AAB-D483C90E7568}"/>
              </a:ext>
            </a:extLst>
          </p:cNvPr>
          <p:cNvPicPr>
            <a:picLocks noChangeAspect="1"/>
          </p:cNvPicPr>
          <p:nvPr/>
        </p:nvPicPr>
        <p:blipFill>
          <a:blip r:embed="rId2"/>
          <a:stretch>
            <a:fillRect/>
          </a:stretch>
        </p:blipFill>
        <p:spPr>
          <a:xfrm>
            <a:off x="471487" y="146593"/>
            <a:ext cx="8201025" cy="4219575"/>
          </a:xfrm>
          <a:prstGeom prst="rect">
            <a:avLst/>
          </a:prstGeom>
        </p:spPr>
      </p:pic>
      <p:sp>
        <p:nvSpPr>
          <p:cNvPr id="7" name="Rectángulo 6">
            <a:extLst>
              <a:ext uri="{FF2B5EF4-FFF2-40B4-BE49-F238E27FC236}">
                <a16:creationId xmlns:a16="http://schemas.microsoft.com/office/drawing/2014/main" id="{C44B1370-C882-4667-8E03-B2F2EDD3C78F}"/>
              </a:ext>
            </a:extLst>
          </p:cNvPr>
          <p:cNvSpPr/>
          <p:nvPr/>
        </p:nvSpPr>
        <p:spPr>
          <a:xfrm>
            <a:off x="827584" y="4422393"/>
            <a:ext cx="7560840" cy="523220"/>
          </a:xfrm>
          <a:prstGeom prst="rect">
            <a:avLst/>
          </a:prstGeom>
        </p:spPr>
        <p:txBody>
          <a:bodyPr wrap="square">
            <a:spAutoFit/>
          </a:bodyPr>
          <a:lstStyle/>
          <a:p>
            <a:r>
              <a:rPr lang="es-ES" sz="2800" b="1" cap="all" dirty="0">
                <a:solidFill>
                  <a:srgbClr val="FF8000"/>
                </a:solidFill>
                <a:latin typeface="arial" panose="020B0604020202020204" pitchFamily="34" charset="0"/>
              </a:rPr>
              <a:t>NOVEDADES DE OPERACIÓN RENTA 2021</a:t>
            </a:r>
            <a:endParaRPr lang="en-US" sz="2800" dirty="0"/>
          </a:p>
        </p:txBody>
      </p:sp>
    </p:spTree>
    <p:extLst>
      <p:ext uri="{BB962C8B-B14F-4D97-AF65-F5344CB8AC3E}">
        <p14:creationId xmlns:p14="http://schemas.microsoft.com/office/powerpoint/2010/main" val="1151787310"/>
      </p:ext>
    </p:extLst>
  </p:cSld>
  <p:clrMapOvr>
    <a:masterClrMapping/>
  </p:clrMapOvr>
</p:sld>
</file>

<file path=ppt/theme/theme1.xml><?xml version="1.0" encoding="utf-8"?>
<a:theme xmlns:a="http://schemas.openxmlformats.org/drawingml/2006/main" name="tr_presentation_template_05-01-08">
  <a:themeElements>
    <a:clrScheme name="tr_presentation_template_05-01-08 1">
      <a:dk1>
        <a:srgbClr val="4B4B4B"/>
      </a:dk1>
      <a:lt1>
        <a:srgbClr val="FFFFFF"/>
      </a:lt1>
      <a:dk2>
        <a:srgbClr val="FF8000"/>
      </a:dk2>
      <a:lt2>
        <a:srgbClr val="A0968C"/>
      </a:lt2>
      <a:accent1>
        <a:srgbClr val="005A84"/>
      </a:accent1>
      <a:accent2>
        <a:srgbClr val="6234A4"/>
      </a:accent2>
      <a:accent3>
        <a:srgbClr val="FFFFFF"/>
      </a:accent3>
      <a:accent4>
        <a:srgbClr val="3F3F3F"/>
      </a:accent4>
      <a:accent5>
        <a:srgbClr val="AAB5C2"/>
      </a:accent5>
      <a:accent6>
        <a:srgbClr val="582E94"/>
      </a:accent6>
      <a:hlink>
        <a:srgbClr val="828282"/>
      </a:hlink>
      <a:folHlink>
        <a:srgbClr val="BABABA"/>
      </a:folHlink>
    </a:clrScheme>
    <a:fontScheme name="tr_presentation_template_05-01-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noFill/>
        <a:ln w="9525" cap="flat">
          <a:solidFill>
            <a:schemeClr val="accent6"/>
          </a:solidFill>
          <a:prstDash val="solid"/>
          <a:round/>
          <a:headEnd type="none" w="med" len="med"/>
          <a:tailEnd type="none" w="lg" len="lg"/>
        </a:ln>
      </a:spPr>
      <a:bodyPr/>
      <a:lstStyle/>
    </a:lnDef>
  </a:objectDefaults>
  <a:extraClrSchemeLst>
    <a:extraClrScheme>
      <a:clrScheme name="tr_presentation_template_05-01-08 1">
        <a:dk1>
          <a:srgbClr val="4B4B4B"/>
        </a:dk1>
        <a:lt1>
          <a:srgbClr val="FFFFFF"/>
        </a:lt1>
        <a:dk2>
          <a:srgbClr val="FF8000"/>
        </a:dk2>
        <a:lt2>
          <a:srgbClr val="A0968C"/>
        </a:lt2>
        <a:accent1>
          <a:srgbClr val="005A84"/>
        </a:accent1>
        <a:accent2>
          <a:srgbClr val="6234A4"/>
        </a:accent2>
        <a:accent3>
          <a:srgbClr val="FFFFFF"/>
        </a:accent3>
        <a:accent4>
          <a:srgbClr val="3F3F3F"/>
        </a:accent4>
        <a:accent5>
          <a:srgbClr val="AAB5C2"/>
        </a:accent5>
        <a:accent6>
          <a:srgbClr val="582E94"/>
        </a:accent6>
        <a:hlink>
          <a:srgbClr val="828282"/>
        </a:hlink>
        <a:folHlink>
          <a:srgbClr val="BABABA"/>
        </a:folHlink>
      </a:clrScheme>
      <a:clrMap bg1="lt1" tx1="dk1" bg2="lt2" tx2="dk2" accent1="accent1" accent2="accent2" accent3="accent3" accent4="accent4" accent5="accent5" accent6="accent6" hlink="hlink" folHlink="folHlink"/>
    </a:extraClrScheme>
    <a:extraClrScheme>
      <a:clrScheme name="tr_presentation_template_05-01-08 2">
        <a:dk1>
          <a:srgbClr val="4B4B4B"/>
        </a:dk1>
        <a:lt1>
          <a:srgbClr val="FFFFFF"/>
        </a:lt1>
        <a:dk2>
          <a:srgbClr val="FF8000"/>
        </a:dk2>
        <a:lt2>
          <a:srgbClr val="BABABA"/>
        </a:lt2>
        <a:accent1>
          <a:srgbClr val="78A22F"/>
        </a:accent1>
        <a:accent2>
          <a:srgbClr val="FFB400"/>
        </a:accent2>
        <a:accent3>
          <a:srgbClr val="FFFFFF"/>
        </a:accent3>
        <a:accent4>
          <a:srgbClr val="3F3F3F"/>
        </a:accent4>
        <a:accent5>
          <a:srgbClr val="BECEAD"/>
        </a:accent5>
        <a:accent6>
          <a:srgbClr val="E7A300"/>
        </a:accent6>
        <a:hlink>
          <a:srgbClr val="766C62"/>
        </a:hlink>
        <a:folHlink>
          <a:srgbClr val="A0968C"/>
        </a:folHlink>
      </a:clrScheme>
      <a:clrMap bg1="lt1" tx1="dk1" bg2="lt2" tx2="dk2" accent1="accent1" accent2="accent2" accent3="accent3" accent4="accent4" accent5="accent5" accent6="accent6" hlink="hlink" folHlink="folHlink"/>
    </a:extraClrScheme>
    <a:extraClrScheme>
      <a:clrScheme name="tr_presentation_template_05-01-08 3">
        <a:dk1>
          <a:srgbClr val="4B4B4B"/>
        </a:dk1>
        <a:lt1>
          <a:srgbClr val="FFFFFF"/>
        </a:lt1>
        <a:dk2>
          <a:srgbClr val="FF8000"/>
        </a:dk2>
        <a:lt2>
          <a:srgbClr val="BABABA"/>
        </a:lt2>
        <a:accent1>
          <a:srgbClr val="766C62"/>
        </a:accent1>
        <a:accent2>
          <a:srgbClr val="A0968C"/>
        </a:accent2>
        <a:accent3>
          <a:srgbClr val="FFFFFF"/>
        </a:accent3>
        <a:accent4>
          <a:srgbClr val="3F3F3F"/>
        </a:accent4>
        <a:accent5>
          <a:srgbClr val="BDBAB7"/>
        </a:accent5>
        <a:accent6>
          <a:srgbClr val="91877E"/>
        </a:accent6>
        <a:hlink>
          <a:srgbClr val="0083BF"/>
        </a:hlink>
        <a:folHlink>
          <a:srgbClr val="78A22F"/>
        </a:folHlink>
      </a:clrScheme>
      <a:clrMap bg1="lt1" tx1="dk1" bg2="lt2" tx2="dk2" accent1="accent1" accent2="accent2" accent3="accent3" accent4="accent4" accent5="accent5" accent6="accent6" hlink="hlink" folHlink="folHlink"/>
    </a:extraClrScheme>
    <a:extraClrScheme>
      <a:clrScheme name="tr_presentation_template_05-01-08 4">
        <a:dk1>
          <a:srgbClr val="4B4B4B"/>
        </a:dk1>
        <a:lt1>
          <a:srgbClr val="FFFFFF"/>
        </a:lt1>
        <a:dk2>
          <a:srgbClr val="FF8000"/>
        </a:dk2>
        <a:lt2>
          <a:srgbClr val="A0968C"/>
        </a:lt2>
        <a:accent1>
          <a:srgbClr val="FF8000"/>
        </a:accent1>
        <a:accent2>
          <a:srgbClr val="DC0A0A"/>
        </a:accent2>
        <a:accent3>
          <a:srgbClr val="FFFFFF"/>
        </a:accent3>
        <a:accent4>
          <a:srgbClr val="3F3F3F"/>
        </a:accent4>
        <a:accent5>
          <a:srgbClr val="FFC0AA"/>
        </a:accent5>
        <a:accent6>
          <a:srgbClr val="C70808"/>
        </a:accent6>
        <a:hlink>
          <a:srgbClr val="766C62"/>
        </a:hlink>
        <a:folHlink>
          <a:srgbClr val="A0968C"/>
        </a:folHlink>
      </a:clrScheme>
      <a:clrMap bg1="lt1" tx1="dk1" bg2="lt2" tx2="dk2" accent1="accent1" accent2="accent2" accent3="accent3" accent4="accent4" accent5="accent5" accent6="accent6" hlink="hlink" folHlink="folHlink"/>
    </a:extraClrScheme>
    <a:extraClrScheme>
      <a:clrScheme name="tr_presentation_template_05-01-08 5">
        <a:dk1>
          <a:srgbClr val="A0968C"/>
        </a:dk1>
        <a:lt1>
          <a:srgbClr val="FFFFFF"/>
        </a:lt1>
        <a:dk2>
          <a:srgbClr val="5F5F5F"/>
        </a:dk2>
        <a:lt2>
          <a:srgbClr val="FFFFFF"/>
        </a:lt2>
        <a:accent1>
          <a:srgbClr val="005A84"/>
        </a:accent1>
        <a:accent2>
          <a:srgbClr val="6234A4"/>
        </a:accent2>
        <a:accent3>
          <a:srgbClr val="B6B6B6"/>
        </a:accent3>
        <a:accent4>
          <a:srgbClr val="DADADA"/>
        </a:accent4>
        <a:accent5>
          <a:srgbClr val="AAB5C2"/>
        </a:accent5>
        <a:accent6>
          <a:srgbClr val="582E94"/>
        </a:accent6>
        <a:hlink>
          <a:srgbClr val="828282"/>
        </a:hlink>
        <a:folHlink>
          <a:srgbClr val="BABAB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3B79AE9532054597C4622FE82607D7" ma:contentTypeVersion="11" ma:contentTypeDescription="Create a new document." ma:contentTypeScope="" ma:versionID="0291b56ca55aeba12a3eb880f3a23cd6">
  <xsd:schema xmlns:xsd="http://www.w3.org/2001/XMLSchema" xmlns:xs="http://www.w3.org/2001/XMLSchema" xmlns:p="http://schemas.microsoft.com/office/2006/metadata/properties" xmlns:ns3="ab15d2a6-e9fa-4a87-8414-aede9f77d95b" xmlns:ns4="621c762f-5776-4d92-af4e-9fb7f525b00d" targetNamespace="http://schemas.microsoft.com/office/2006/metadata/properties" ma:root="true" ma:fieldsID="6313a657d2b113e181b79ec3f36ae568" ns3:_="" ns4:_="">
    <xsd:import namespace="ab15d2a6-e9fa-4a87-8414-aede9f77d95b"/>
    <xsd:import namespace="621c762f-5776-4d92-af4e-9fb7f525b00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15d2a6-e9fa-4a87-8414-aede9f77d9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1c762f-5776-4d92-af4e-9fb7f525b00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818E8D-2060-4796-8244-1F19F5C1F8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15d2a6-e9fa-4a87-8414-aede9f77d95b"/>
    <ds:schemaRef ds:uri="621c762f-5776-4d92-af4e-9fb7f525b0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D30208-83A4-4D10-B55C-14263C8639E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CBA965E-B951-4BEB-BC10-A541D8049F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35411</TotalTime>
  <Words>1081</Words>
  <Application>Microsoft Office PowerPoint</Application>
  <PresentationFormat>Presentación en pantalla (4:3)</PresentationFormat>
  <Paragraphs>90</Paragraphs>
  <Slides>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Arial</vt:lpstr>
      <vt:lpstr>Calibri</vt:lpstr>
      <vt:lpstr>Wingdings</vt:lpstr>
      <vt:lpstr>tr_presentation_template_05-01-08</vt:lpstr>
      <vt:lpstr>Presentación de PowerPoint</vt:lpstr>
      <vt:lpstr>Modernización tributaria</vt:lpstr>
      <vt:lpstr>Modernización tributaria</vt:lpstr>
      <vt:lpstr>Presentación de PowerPoint</vt:lpstr>
      <vt:lpstr>Novedades Operación Renta AT-2021</vt:lpstr>
      <vt:lpstr>Presentación de PowerPoint</vt:lpstr>
    </vt:vector>
  </TitlesOfParts>
  <Company>Thomson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THOMSON REUTERS  PRESENTATION TEMPLATE</dc:title>
  <dc:creator>Thomas J. Vaichus</dc:creator>
  <cp:lastModifiedBy>Aravena Espinoza, Pablo Rodrigo (LatAm)</cp:lastModifiedBy>
  <cp:revision>1239</cp:revision>
  <cp:lastPrinted>2017-09-14T17:23:19Z</cp:lastPrinted>
  <dcterms:created xsi:type="dcterms:W3CDTF">2012-03-02T16:30:53Z</dcterms:created>
  <dcterms:modified xsi:type="dcterms:W3CDTF">2021-01-07T05:50:36Z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ive_LatestUserAccountName">
    <vt:lpwstr>0144662</vt:lpwstr>
  </property>
  <property fmtid="{D5CDD505-2E9C-101B-9397-08002B2CF9AE}" pid="3" name="Offisync_FileTitle">
    <vt:lpwstr/>
  </property>
  <property fmtid="{D5CDD505-2E9C-101B-9397-08002B2CF9AE}" pid="4" name="Offisync_UniqueId">
    <vt:lpwstr>614388</vt:lpwstr>
  </property>
  <property fmtid="{D5CDD505-2E9C-101B-9397-08002B2CF9AE}" pid="5" name="Offisync_IsSaved">
    <vt:lpwstr>False</vt:lpwstr>
  </property>
  <property fmtid="{D5CDD505-2E9C-101B-9397-08002B2CF9AE}" pid="6" name="Offisync_IsFrozen">
    <vt:lpwstr>False</vt:lpwstr>
  </property>
  <property fmtid="{D5CDD505-2E9C-101B-9397-08002B2CF9AE}" pid="7" name="Offisync_UpdateToken">
    <vt:lpwstr>4</vt:lpwstr>
  </property>
  <property fmtid="{D5CDD505-2E9C-101B-9397-08002B2CF9AE}" pid="8" name="Offisync_ProviderName">
    <vt:lpwstr>Jive</vt:lpwstr>
  </property>
  <property fmtid="{D5CDD505-2E9C-101B-9397-08002B2CF9AE}" pid="9" name="Offisync_ProviderInitializationData">
    <vt:lpwstr>https://thehub.thomsonreuters.com</vt:lpwstr>
  </property>
  <property fmtid="{D5CDD505-2E9C-101B-9397-08002B2CF9AE}" pid="10" name="Offisync_SaveTime">
    <vt:lpwstr/>
  </property>
  <property fmtid="{D5CDD505-2E9C-101B-9397-08002B2CF9AE}" pid="11" name="Offisync_VersionGuid">
    <vt:lpwstr/>
  </property>
  <property fmtid="{D5CDD505-2E9C-101B-9397-08002B2CF9AE}" pid="12" name="Offisync_ServerID">
    <vt:lpwstr>ba79255d-4d86-4996-9f74-9fad404ac307</vt:lpwstr>
  </property>
  <property fmtid="{D5CDD505-2E9C-101B-9397-08002B2CF9AE}" pid="13" name="Offisync_FolderId">
    <vt:lpwstr/>
  </property>
  <property fmtid="{D5CDD505-2E9C-101B-9397-08002B2CF9AE}" pid="14" name="Jive_VersionGuid">
    <vt:lpwstr>0e873a70-a63e-45a5-9508-1c65e473baa9</vt:lpwstr>
  </property>
  <property fmtid="{D5CDD505-2E9C-101B-9397-08002B2CF9AE}" pid="15" name="ContentTypeId">
    <vt:lpwstr>0x0101009A3B79AE9532054597C4622FE82607D7</vt:lpwstr>
  </property>
</Properties>
</file>