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9" r:id="rId4"/>
    <p:sldMasterId id="2147483673" r:id="rId5"/>
    <p:sldMasterId id="2147483685" r:id="rId6"/>
    <p:sldMasterId id="2147483697" r:id="rId7"/>
    <p:sldMasterId id="2147483758" r:id="rId8"/>
  </p:sldMasterIdLst>
  <p:notesMasterIdLst>
    <p:notesMasterId r:id="rId16"/>
  </p:notesMasterIdLst>
  <p:sldIdLst>
    <p:sldId id="266" r:id="rId9"/>
    <p:sldId id="257" r:id="rId10"/>
    <p:sldId id="2129" r:id="rId11"/>
    <p:sldId id="2127" r:id="rId12"/>
    <p:sldId id="2125" r:id="rId13"/>
    <p:sldId id="2124" r:id="rId14"/>
    <p:sldId id="2128" r:id="rId15"/>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ernando Peralta P" initials="FPP" lastIdx="1" clrIdx="0">
    <p:extLst>
      <p:ext uri="{19B8F6BF-5375-455C-9EA6-DF929625EA0E}">
        <p15:presenceInfo xmlns:p15="http://schemas.microsoft.com/office/powerpoint/2012/main" userId="S::fperalta@mutual.cl::ffd64d2b-23a1-4e2d-abdf-d15f9d6fadea" providerId="AD"/>
      </p:ext>
    </p:extLst>
  </p:cmAuthor>
  <p:cmAuthor id="2" name="Tomás Bernaschina" initials="TB" lastIdx="6" clrIdx="1">
    <p:extLst>
      <p:ext uri="{19B8F6BF-5375-455C-9EA6-DF929625EA0E}">
        <p15:presenceInfo xmlns:p15="http://schemas.microsoft.com/office/powerpoint/2012/main" userId="fab318d42f94341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AC82A"/>
    <a:srgbClr val="66FFFF"/>
    <a:srgbClr val="BAC82B"/>
    <a:srgbClr val="66FFCC"/>
    <a:srgbClr val="666666"/>
    <a:srgbClr val="F5F8ED"/>
    <a:srgbClr val="F4F7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B344D84-9AFB-497E-A393-DC336BA19D2E}" styleName="Estilo medio 3 - Énfasis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6640" autoAdjust="0"/>
  </p:normalViewPr>
  <p:slideViewPr>
    <p:cSldViewPr>
      <p:cViewPr varScale="1">
        <p:scale>
          <a:sx n="58" d="100"/>
          <a:sy n="58" d="100"/>
        </p:scale>
        <p:origin x="988" y="40"/>
      </p:cViewPr>
      <p:guideLst>
        <p:guide orient="horz" pos="2160"/>
        <p:guide pos="3840"/>
      </p:guideLst>
    </p:cSldViewPr>
  </p:slideViewPr>
  <p:notesTextViewPr>
    <p:cViewPr>
      <p:scale>
        <a:sx n="1" d="1"/>
        <a:sy n="1" d="1"/>
      </p:scale>
      <p:origin x="0" y="0"/>
    </p:cViewPr>
  </p:notesTextViewPr>
  <p:sorterViewPr>
    <p:cViewPr>
      <p:scale>
        <a:sx n="100" d="100"/>
        <a:sy n="100" d="100"/>
      </p:scale>
      <p:origin x="0" y="-272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5" Type="http://schemas.openxmlformats.org/officeDocument/2006/relationships/slideMaster" Target="slideMasters/slideMaster2.xml"/><Relationship Id="rId15" Type="http://schemas.openxmlformats.org/officeDocument/2006/relationships/slide" Target="slides/slide7.xml"/><Relationship Id="rId10" Type="http://schemas.openxmlformats.org/officeDocument/2006/relationships/slide" Target="slides/slide2.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L"/>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67399A5-B4B7-4A25-945F-7F1F975CD395}" type="datetimeFigureOut">
              <a:rPr lang="es-CL" smtClean="0"/>
              <a:t>20/04/2021</a:t>
            </a:fld>
            <a:endParaRPr lang="es-CL"/>
          </a:p>
        </p:txBody>
      </p:sp>
      <p:sp>
        <p:nvSpPr>
          <p:cNvPr id="4" name="3 Marcador de imagen de diapositiva"/>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s-CL"/>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L"/>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B9817F-49DF-418F-9D46-BCD45264D29C}" type="slidenum">
              <a:rPr lang="es-CL" smtClean="0"/>
              <a:t>‹Nº›</a:t>
            </a:fld>
            <a:endParaRPr lang="es-CL"/>
          </a:p>
        </p:txBody>
      </p:sp>
    </p:spTree>
    <p:extLst>
      <p:ext uri="{BB962C8B-B14F-4D97-AF65-F5344CB8AC3E}">
        <p14:creationId xmlns:p14="http://schemas.microsoft.com/office/powerpoint/2010/main" val="11418582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F76A526-5F0B-4C8F-A602-CECBB34184EF}" type="slidenum">
              <a:rPr kumimoji="0" lang="es-E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s-ES"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43011" name="Rectangle 2"/>
          <p:cNvSpPr>
            <a:spLocks noGrp="1" noRot="1" noChangeAspect="1" noChangeArrowheads="1" noTextEdit="1"/>
          </p:cNvSpPr>
          <p:nvPr>
            <p:ph type="sldImg"/>
          </p:nvPr>
        </p:nvSpPr>
        <p:spPr>
          <a:xfrm>
            <a:off x="381000" y="685800"/>
            <a:ext cx="6096000" cy="3429000"/>
          </a:xfrm>
          <a:ln/>
        </p:spPr>
      </p:sp>
      <p:sp>
        <p:nvSpPr>
          <p:cNvPr id="4301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CL"/>
          </a:p>
        </p:txBody>
      </p:sp>
    </p:spTree>
    <p:extLst>
      <p:ext uri="{BB962C8B-B14F-4D97-AF65-F5344CB8AC3E}">
        <p14:creationId xmlns:p14="http://schemas.microsoft.com/office/powerpoint/2010/main" val="1927710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solidFill>
                  <a:schemeClr val="bg1"/>
                </a:solidFill>
              </a:rPr>
              <a:t>Lamentablemente, desde nuestra mirada cultural pareciera que sí. Pero desde nuestra mirada en Mutual de Seguridad creemos que es factible mantener los beneficios que significa ser un trabajador independiente, sin perder el acceso al sistema de seguridad social, particularmente en el ámbito de la seguridad y salud laboral. Y, creemos que nuestro desafío es proteger a todas las personas en  su contexto laboral. </a:t>
            </a:r>
          </a:p>
          <a:p>
            <a:endParaRPr lang="es-MX" dirty="0">
              <a:solidFill>
                <a:schemeClr val="bg1"/>
              </a:solidFill>
            </a:endParaRPr>
          </a:p>
          <a:p>
            <a:r>
              <a:rPr lang="es-CL" sz="1200" dirty="0">
                <a:solidFill>
                  <a:schemeClr val="bg1"/>
                </a:solidFill>
                <a:latin typeface="Calibri" panose="020F0502020204030204" pitchFamily="34" charset="0"/>
                <a:cs typeface="Calibri" panose="020F0502020204030204" pitchFamily="34" charset="0"/>
              </a:rPr>
              <a:t>En Mutual de Seguridad estamos comprometidos con la </a:t>
            </a:r>
            <a:r>
              <a:rPr lang="es-CL" sz="1200" dirty="0">
                <a:solidFill>
                  <a:srgbClr val="FFFF00"/>
                </a:solidFill>
                <a:latin typeface="Calibri" panose="020F0502020204030204" pitchFamily="34" charset="0"/>
                <a:cs typeface="Calibri" panose="020F0502020204030204" pitchFamily="34" charset="0"/>
              </a:rPr>
              <a:t>protección</a:t>
            </a:r>
            <a:r>
              <a:rPr lang="es-CL" sz="1200" dirty="0">
                <a:solidFill>
                  <a:schemeClr val="bg1"/>
                </a:solidFill>
                <a:latin typeface="Calibri" panose="020F0502020204030204" pitchFamily="34" charset="0"/>
                <a:cs typeface="Calibri" panose="020F0502020204030204" pitchFamily="34" charset="0"/>
              </a:rPr>
              <a:t> y formalización de todos quienes trabajan, independiente de su condición contractual. Nuestra principal preocupación es dar toda la cobertura en caso de accidentes del trabajo y enfermedades profesionales.</a:t>
            </a:r>
          </a:p>
          <a:p>
            <a:endParaRPr lang="es-CL" dirty="0"/>
          </a:p>
        </p:txBody>
      </p:sp>
      <p:sp>
        <p:nvSpPr>
          <p:cNvPr id="4" name="Marcador de número de diapositiva 3"/>
          <p:cNvSpPr>
            <a:spLocks noGrp="1"/>
          </p:cNvSpPr>
          <p:nvPr>
            <p:ph type="sldNum" sz="quarter" idx="5"/>
          </p:nvPr>
        </p:nvSpPr>
        <p:spPr/>
        <p:txBody>
          <a:bodyPr/>
          <a:lstStyle/>
          <a:p>
            <a:fld id="{7AB9817F-49DF-418F-9D46-BCD45264D29C}" type="slidenum">
              <a:rPr lang="es-CL" smtClean="0"/>
              <a:t>4</a:t>
            </a:fld>
            <a:endParaRPr lang="es-CL"/>
          </a:p>
        </p:txBody>
      </p:sp>
    </p:spTree>
    <p:extLst>
      <p:ext uri="{BB962C8B-B14F-4D97-AF65-F5344CB8AC3E}">
        <p14:creationId xmlns:p14="http://schemas.microsoft.com/office/powerpoint/2010/main" val="34533694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9817F754-8EF3-415A-A309-0DF176CC24E9}"/>
              </a:ext>
            </a:extLst>
          </p:cNvPr>
          <p:cNvSpPr>
            <a:spLocks noGrp="1"/>
          </p:cNvSpPr>
          <p:nvPr>
            <p:ph type="sldNum" sz="quarter" idx="10"/>
          </p:nvPr>
        </p:nvSpPr>
        <p:spPr/>
        <p:txBody>
          <a:bodyPr/>
          <a:lstStyle>
            <a:lvl1pPr>
              <a:defRPr/>
            </a:lvl1pPr>
          </a:lstStyle>
          <a:p>
            <a:fld id="{54E6F175-51E0-4A17-A57E-93DD90F6B495}" type="slidenum">
              <a:rPr lang="es-ES_tradnl" altLang="es-CL"/>
              <a:pPr/>
              <a:t>‹Nº›</a:t>
            </a:fld>
            <a:endParaRPr lang="es-ES_tradnl" altLang="es-CL"/>
          </a:p>
        </p:txBody>
      </p:sp>
    </p:spTree>
    <p:extLst>
      <p:ext uri="{BB962C8B-B14F-4D97-AF65-F5344CB8AC3E}">
        <p14:creationId xmlns:p14="http://schemas.microsoft.com/office/powerpoint/2010/main" val="1957784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00AAFFB1-3DB0-4C9E-9674-0784F76B08D9}"/>
              </a:ext>
            </a:extLst>
          </p:cNvPr>
          <p:cNvSpPr>
            <a:spLocks noGrp="1"/>
          </p:cNvSpPr>
          <p:nvPr>
            <p:ph type="sldNum" sz="quarter" idx="10"/>
          </p:nvPr>
        </p:nvSpPr>
        <p:spPr/>
        <p:txBody>
          <a:bodyPr/>
          <a:lstStyle>
            <a:lvl1pPr>
              <a:defRPr/>
            </a:lvl1pPr>
          </a:lstStyle>
          <a:p>
            <a:fld id="{DFF51244-12AF-430C-A0D1-496BB7D6C405}" type="slidenum">
              <a:rPr lang="es-ES_tradnl" altLang="es-CL"/>
              <a:pPr/>
              <a:t>‹Nº›</a:t>
            </a:fld>
            <a:endParaRPr lang="es-ES_tradnl" altLang="es-CL"/>
          </a:p>
        </p:txBody>
      </p:sp>
    </p:spTree>
    <p:extLst>
      <p:ext uri="{BB962C8B-B14F-4D97-AF65-F5344CB8AC3E}">
        <p14:creationId xmlns:p14="http://schemas.microsoft.com/office/powerpoint/2010/main" val="2082867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7E2250-6913-4F0B-8686-6AE9E9488826}"/>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número de diapositiva 2">
            <a:extLst>
              <a:ext uri="{FF2B5EF4-FFF2-40B4-BE49-F238E27FC236}">
                <a16:creationId xmlns:a16="http://schemas.microsoft.com/office/drawing/2014/main" id="{D7B775D0-ABB0-4AD7-8212-ED683FC44E8C}"/>
              </a:ext>
            </a:extLst>
          </p:cNvPr>
          <p:cNvSpPr>
            <a:spLocks noGrp="1"/>
          </p:cNvSpPr>
          <p:nvPr>
            <p:ph type="sldNum" sz="quarter" idx="10"/>
          </p:nvPr>
        </p:nvSpPr>
        <p:spPr/>
        <p:txBody>
          <a:bodyPr/>
          <a:lstStyle>
            <a:lvl1pPr>
              <a:defRPr/>
            </a:lvl1pPr>
          </a:lstStyle>
          <a:p>
            <a:fld id="{589A76AA-FBC2-45ED-AFF6-61B4DA385676}" type="slidenum">
              <a:rPr lang="es-ES_tradnl" altLang="es-CL"/>
              <a:pPr/>
              <a:t>‹Nº›</a:t>
            </a:fld>
            <a:endParaRPr lang="es-ES_tradnl" altLang="es-CL"/>
          </a:p>
        </p:txBody>
      </p:sp>
    </p:spTree>
    <p:extLst>
      <p:ext uri="{BB962C8B-B14F-4D97-AF65-F5344CB8AC3E}">
        <p14:creationId xmlns:p14="http://schemas.microsoft.com/office/powerpoint/2010/main" val="1820983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cabezado de sección">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9845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39660BFC-D9DE-45A0-BE1E-6888DC7956FD}"/>
              </a:ext>
            </a:extLst>
          </p:cNvPr>
          <p:cNvSpPr>
            <a:spLocks noGrp="1"/>
          </p:cNvSpPr>
          <p:nvPr>
            <p:ph type="sldNum" sz="quarter" idx="10"/>
          </p:nvPr>
        </p:nvSpPr>
        <p:spPr/>
        <p:txBody>
          <a:bodyPr/>
          <a:lstStyle>
            <a:lvl1pPr>
              <a:defRPr/>
            </a:lvl1pPr>
          </a:lstStyle>
          <a:p>
            <a:fld id="{50DE0207-D147-43DD-AFA9-1FD2BC74E08B}" type="slidenum">
              <a:rPr lang="es-ES_tradnl" altLang="es-CL"/>
              <a:pPr/>
              <a:t>‹Nº›</a:t>
            </a:fld>
            <a:endParaRPr lang="es-ES_tradnl" altLang="es-CL"/>
          </a:p>
        </p:txBody>
      </p:sp>
    </p:spTree>
    <p:extLst>
      <p:ext uri="{BB962C8B-B14F-4D97-AF65-F5344CB8AC3E}">
        <p14:creationId xmlns:p14="http://schemas.microsoft.com/office/powerpoint/2010/main" val="15086834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9817F754-8EF3-415A-A309-0DF176CC24E9}"/>
              </a:ext>
            </a:extLst>
          </p:cNvPr>
          <p:cNvSpPr>
            <a:spLocks noGrp="1"/>
          </p:cNvSpPr>
          <p:nvPr>
            <p:ph type="sldNum" sz="quarter" idx="10"/>
          </p:nvPr>
        </p:nvSpPr>
        <p:spPr/>
        <p:txBody>
          <a:bodyPr/>
          <a:lstStyle>
            <a:lvl1pPr>
              <a:defRPr/>
            </a:lvl1pPr>
          </a:lstStyle>
          <a:p>
            <a:fld id="{54E6F175-51E0-4A17-A57E-93DD90F6B495}" type="slidenum">
              <a:rPr lang="es-ES_tradnl" altLang="es-CL"/>
              <a:pPr/>
              <a:t>‹Nº›</a:t>
            </a:fld>
            <a:endParaRPr lang="es-ES_tradnl" altLang="es-CL"/>
          </a:p>
        </p:txBody>
      </p:sp>
    </p:spTree>
    <p:extLst>
      <p:ext uri="{BB962C8B-B14F-4D97-AF65-F5344CB8AC3E}">
        <p14:creationId xmlns:p14="http://schemas.microsoft.com/office/powerpoint/2010/main" val="139114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Dos objetos">
    <p:spTree>
      <p:nvGrpSpPr>
        <p:cNvPr id="1" name=""/>
        <p:cNvGrpSpPr/>
        <p:nvPr/>
      </p:nvGrpSpPr>
      <p:grpSpPr>
        <a:xfrm>
          <a:off x="0" y="0"/>
          <a:ext cx="0" cy="0"/>
          <a:chOff x="0" y="0"/>
          <a:chExt cx="0" cy="0"/>
        </a:xfrm>
      </p:grpSpPr>
      <p:sp>
        <p:nvSpPr>
          <p:cNvPr id="3" name="2 Rectángulo"/>
          <p:cNvSpPr/>
          <p:nvPr userDrawn="1"/>
        </p:nvSpPr>
        <p:spPr bwMode="auto">
          <a:xfrm>
            <a:off x="0" y="0"/>
            <a:ext cx="12192000" cy="6858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L" sz="1800" b="0" i="0" u="none" strike="noStrike" cap="none" normalizeH="0" baseline="0">
              <a:ln>
                <a:noFill/>
              </a:ln>
              <a:solidFill>
                <a:schemeClr val="tx1"/>
              </a:solidFill>
              <a:effectLst/>
              <a:latin typeface="Arial" charset="0"/>
            </a:endParaRPr>
          </a:p>
        </p:txBody>
      </p:sp>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88" y="0"/>
            <a:ext cx="12189023" cy="6858000"/>
          </a:xfrm>
          <a:prstGeom prst="rect">
            <a:avLst/>
          </a:prstGeom>
        </p:spPr>
      </p:pic>
    </p:spTree>
    <p:extLst>
      <p:ext uri="{BB962C8B-B14F-4D97-AF65-F5344CB8AC3E}">
        <p14:creationId xmlns:p14="http://schemas.microsoft.com/office/powerpoint/2010/main" val="352563113"/>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p:cNvSpPr>
            <a:spLocks noGrp="1"/>
          </p:cNvSpPr>
          <p:nvPr>
            <p:ph type="dt" sz="half" idx="10"/>
          </p:nvPr>
        </p:nvSpPr>
        <p:spPr/>
        <p:txBody>
          <a:bodyPr/>
          <a:lstStyle/>
          <a:p>
            <a:fld id="{C92015A8-5412-426B-A18C-F980EE12F1AF}" type="datetimeFigureOut">
              <a:rPr lang="es-CL" smtClean="0"/>
              <a:t>20/04/2021</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B952AE94-E5C8-486C-A410-D756FDD98CFF}" type="slidenum">
              <a:rPr lang="es-CL" smtClean="0"/>
              <a:t>‹Nº›</a:t>
            </a:fld>
            <a:endParaRPr lang="es-CL"/>
          </a:p>
        </p:txBody>
      </p:sp>
    </p:spTree>
    <p:extLst>
      <p:ext uri="{BB962C8B-B14F-4D97-AF65-F5344CB8AC3E}">
        <p14:creationId xmlns:p14="http://schemas.microsoft.com/office/powerpoint/2010/main" val="26799042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image" Target="../media/image2.wmf"/></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image" Target="../media/image1.emf"/><Relationship Id="rId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0594" name="Rectangle 2">
            <a:extLst>
              <a:ext uri="{FF2B5EF4-FFF2-40B4-BE49-F238E27FC236}">
                <a16:creationId xmlns:a16="http://schemas.microsoft.com/office/drawing/2014/main" id="{D94DA26C-7C84-44FC-B18B-FAE168EDE2F1}"/>
              </a:ext>
            </a:extLst>
          </p:cNvPr>
          <p:cNvSpPr>
            <a:spLocks noChangeArrowheads="1"/>
          </p:cNvSpPr>
          <p:nvPr/>
        </p:nvSpPr>
        <p:spPr bwMode="auto">
          <a:xfrm>
            <a:off x="0" y="0"/>
            <a:ext cx="12192000" cy="685800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sz="1800"/>
          </a:p>
        </p:txBody>
      </p:sp>
      <p:sp>
        <p:nvSpPr>
          <p:cNvPr id="110595" name="Rectangle 3">
            <a:extLst>
              <a:ext uri="{FF2B5EF4-FFF2-40B4-BE49-F238E27FC236}">
                <a16:creationId xmlns:a16="http://schemas.microsoft.com/office/drawing/2014/main" id="{ED3DB81F-B6DA-43AF-8A58-153929F537EA}"/>
              </a:ext>
            </a:extLst>
          </p:cNvPr>
          <p:cNvSpPr>
            <a:spLocks noGrp="1" noChangeArrowheads="1"/>
          </p:cNvSpPr>
          <p:nvPr>
            <p:ph type="title"/>
          </p:nvPr>
        </p:nvSpPr>
        <p:spPr bwMode="auto">
          <a:xfrm>
            <a:off x="1016000" y="304800"/>
            <a:ext cx="10566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_tradnl" altLang="es-CL"/>
              <a:t>Título plantilla</a:t>
            </a:r>
          </a:p>
        </p:txBody>
      </p:sp>
      <p:sp>
        <p:nvSpPr>
          <p:cNvPr id="110596" name="Rectangle 4">
            <a:extLst>
              <a:ext uri="{FF2B5EF4-FFF2-40B4-BE49-F238E27FC236}">
                <a16:creationId xmlns:a16="http://schemas.microsoft.com/office/drawing/2014/main" id="{6E1BC3D7-B87D-44EF-A2AB-155FB9E3FD65}"/>
              </a:ext>
            </a:extLst>
          </p:cNvPr>
          <p:cNvSpPr>
            <a:spLocks noGrp="1" noChangeArrowheads="1"/>
          </p:cNvSpPr>
          <p:nvPr>
            <p:ph type="body" idx="1"/>
          </p:nvPr>
        </p:nvSpPr>
        <p:spPr bwMode="auto">
          <a:xfrm>
            <a:off x="912284" y="1628775"/>
            <a:ext cx="1056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_tradnl" altLang="es-CL"/>
              <a:t>Haga clic para modificar el estilo de texto del patrón</a:t>
            </a:r>
          </a:p>
          <a:p>
            <a:pPr lvl="1"/>
            <a:r>
              <a:rPr lang="es-ES_tradnl" altLang="es-CL"/>
              <a:t>Segundo nivel</a:t>
            </a:r>
          </a:p>
          <a:p>
            <a:pPr lvl="2"/>
            <a:r>
              <a:rPr lang="es-ES_tradnl" altLang="es-CL"/>
              <a:t>Tercer nivel</a:t>
            </a:r>
          </a:p>
          <a:p>
            <a:pPr lvl="3"/>
            <a:r>
              <a:rPr lang="es-ES_tradnl" altLang="es-CL"/>
              <a:t>Cuarto nivel</a:t>
            </a:r>
          </a:p>
          <a:p>
            <a:pPr lvl="4"/>
            <a:r>
              <a:rPr lang="es-ES_tradnl" altLang="es-CL"/>
              <a:t>Quinto nivel</a:t>
            </a:r>
          </a:p>
        </p:txBody>
      </p:sp>
      <p:sp>
        <p:nvSpPr>
          <p:cNvPr id="110619" name="Rectangle 27">
            <a:extLst>
              <a:ext uri="{FF2B5EF4-FFF2-40B4-BE49-F238E27FC236}">
                <a16:creationId xmlns:a16="http://schemas.microsoft.com/office/drawing/2014/main" id="{038368B8-B5EE-4892-A4C8-9F2EAD8538EC}"/>
              </a:ext>
            </a:extLst>
          </p:cNvPr>
          <p:cNvSpPr>
            <a:spLocks noGrp="1" noChangeArrowheads="1"/>
          </p:cNvSpPr>
          <p:nvPr>
            <p:ph type="sldNum" sz="quarter" idx="4"/>
          </p:nvPr>
        </p:nvSpPr>
        <p:spPr bwMode="auto">
          <a:xfrm>
            <a:off x="103717" y="6405548"/>
            <a:ext cx="1422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2000">
                <a:solidFill>
                  <a:schemeClr val="bg1"/>
                </a:solidFill>
                <a:latin typeface="Verdana" panose="020B0604030504040204" pitchFamily="34" charset="0"/>
              </a:defRPr>
            </a:lvl1pPr>
          </a:lstStyle>
          <a:p>
            <a:fld id="{FB17B2E5-8E2D-464D-BE91-E8218D578B50}" type="slidenum">
              <a:rPr lang="es-ES_tradnl" altLang="es-CL"/>
              <a:pPr/>
              <a:t>‹Nº›</a:t>
            </a:fld>
            <a:endParaRPr lang="es-ES_tradnl" altLang="es-CL"/>
          </a:p>
        </p:txBody>
      </p:sp>
      <p:pic>
        <p:nvPicPr>
          <p:cNvPr id="8" name="Imagen 7"/>
          <p:cNvPicPr>
            <a:picLocks noChangeAspect="1"/>
          </p:cNvPicPr>
          <p:nvPr userDrawn="1"/>
        </p:nvPicPr>
        <p:blipFill>
          <a:blip r:embed="rId3"/>
          <a:stretch>
            <a:fillRect/>
          </a:stretch>
        </p:blipFill>
        <p:spPr>
          <a:xfrm>
            <a:off x="10249520" y="5786258"/>
            <a:ext cx="1712742" cy="922834"/>
          </a:xfrm>
          <a:prstGeom prst="rect">
            <a:avLst/>
          </a:prstGeom>
        </p:spPr>
      </p:pic>
      <p:sp>
        <p:nvSpPr>
          <p:cNvPr id="5" name="AutoShape 3"/>
          <p:cNvSpPr>
            <a:spLocks noChangeAspect="1" noChangeArrowheads="1" noTextEdit="1"/>
          </p:cNvSpPr>
          <p:nvPr userDrawn="1"/>
        </p:nvSpPr>
        <p:spPr bwMode="auto">
          <a:xfrm>
            <a:off x="0" y="369888"/>
            <a:ext cx="852488"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 name="Freeform 5"/>
          <p:cNvSpPr>
            <a:spLocks/>
          </p:cNvSpPr>
          <p:nvPr userDrawn="1"/>
        </p:nvSpPr>
        <p:spPr bwMode="auto">
          <a:xfrm>
            <a:off x="1588" y="369888"/>
            <a:ext cx="850900" cy="1096963"/>
          </a:xfrm>
          <a:custGeom>
            <a:avLst/>
            <a:gdLst>
              <a:gd name="T0" fmla="*/ 0 w 794"/>
              <a:gd name="T1" fmla="*/ 1025 h 1025"/>
              <a:gd name="T2" fmla="*/ 6 w 794"/>
              <a:gd name="T3" fmla="*/ 1025 h 1025"/>
              <a:gd name="T4" fmla="*/ 181 w 794"/>
              <a:gd name="T5" fmla="*/ 1025 h 1025"/>
              <a:gd name="T6" fmla="*/ 517 w 794"/>
              <a:gd name="T7" fmla="*/ 786 h 1025"/>
              <a:gd name="T8" fmla="*/ 546 w 794"/>
              <a:gd name="T9" fmla="*/ 710 h 1025"/>
              <a:gd name="T10" fmla="*/ 546 w 794"/>
              <a:gd name="T11" fmla="*/ 710 h 1025"/>
              <a:gd name="T12" fmla="*/ 616 w 794"/>
              <a:gd name="T13" fmla="*/ 523 h 1025"/>
              <a:gd name="T14" fmla="*/ 615 w 794"/>
              <a:gd name="T15" fmla="*/ 523 h 1025"/>
              <a:gd name="T16" fmla="*/ 794 w 794"/>
              <a:gd name="T17" fmla="*/ 12 h 1025"/>
              <a:gd name="T18" fmla="*/ 794 w 794"/>
              <a:gd name="T19" fmla="*/ 0 h 1025"/>
              <a:gd name="T20" fmla="*/ 6 w 794"/>
              <a:gd name="T21" fmla="*/ 0 h 1025"/>
              <a:gd name="T22" fmla="*/ 6 w 794"/>
              <a:gd name="T23" fmla="*/ 0 h 10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4" h="1025">
                <a:moveTo>
                  <a:pt x="0" y="1025"/>
                </a:moveTo>
                <a:cubicBezTo>
                  <a:pt x="2" y="1025"/>
                  <a:pt x="4" y="1025"/>
                  <a:pt x="6" y="1025"/>
                </a:cubicBezTo>
                <a:cubicBezTo>
                  <a:pt x="76" y="1025"/>
                  <a:pt x="135" y="1025"/>
                  <a:pt x="181" y="1025"/>
                </a:cubicBezTo>
                <a:cubicBezTo>
                  <a:pt x="321" y="1025"/>
                  <a:pt x="439" y="992"/>
                  <a:pt x="517" y="786"/>
                </a:cubicBezTo>
                <a:cubicBezTo>
                  <a:pt x="527" y="760"/>
                  <a:pt x="536" y="735"/>
                  <a:pt x="546" y="710"/>
                </a:cubicBezTo>
                <a:cubicBezTo>
                  <a:pt x="546" y="710"/>
                  <a:pt x="546" y="710"/>
                  <a:pt x="546" y="710"/>
                </a:cubicBezTo>
                <a:cubicBezTo>
                  <a:pt x="616" y="523"/>
                  <a:pt x="616" y="523"/>
                  <a:pt x="616" y="523"/>
                </a:cubicBezTo>
                <a:cubicBezTo>
                  <a:pt x="615" y="523"/>
                  <a:pt x="615" y="523"/>
                  <a:pt x="615" y="523"/>
                </a:cubicBezTo>
                <a:cubicBezTo>
                  <a:pt x="734" y="199"/>
                  <a:pt x="794" y="12"/>
                  <a:pt x="794" y="12"/>
                </a:cubicBezTo>
                <a:cubicBezTo>
                  <a:pt x="794" y="0"/>
                  <a:pt x="794" y="0"/>
                  <a:pt x="794" y="0"/>
                </a:cubicBezTo>
                <a:cubicBezTo>
                  <a:pt x="794" y="0"/>
                  <a:pt x="465" y="0"/>
                  <a:pt x="6" y="0"/>
                </a:cubicBezTo>
                <a:cubicBezTo>
                  <a:pt x="6" y="0"/>
                  <a:pt x="6" y="0"/>
                  <a:pt x="6" y="0"/>
                </a:cubicBezTo>
              </a:path>
            </a:pathLst>
          </a:custGeom>
          <a:solidFill>
            <a:srgbClr val="BAC8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Tree>
    <p:extLst>
      <p:ext uri="{BB962C8B-B14F-4D97-AF65-F5344CB8AC3E}">
        <p14:creationId xmlns:p14="http://schemas.microsoft.com/office/powerpoint/2010/main" val="2835913548"/>
      </p:ext>
    </p:extLst>
  </p:cSld>
  <p:clrMap bg1="lt1" tx1="dk1" bg2="lt2" tx2="dk2" accent1="accent1" accent2="accent2" accent3="accent3" accent4="accent4" accent5="accent5" accent6="accent6" hlink="hlink" folHlink="folHlink"/>
  <p:sldLayoutIdLst>
    <p:sldLayoutId id="2147483716" r:id="rId1"/>
  </p:sldLayoutIdLst>
  <p:hf hdr="0" ftr="0" dt="0"/>
  <p:txStyles>
    <p:titleStyle>
      <a:lvl1pPr algn="l" rtl="0" fontAlgn="base">
        <a:spcBef>
          <a:spcPct val="0"/>
        </a:spcBef>
        <a:spcAft>
          <a:spcPct val="0"/>
        </a:spcAft>
        <a:defRPr sz="3200" b="1" kern="1200">
          <a:solidFill>
            <a:schemeClr val="bg1"/>
          </a:solidFill>
          <a:latin typeface="+mj-lt"/>
          <a:ea typeface="+mj-ea"/>
          <a:cs typeface="+mj-cs"/>
        </a:defRPr>
      </a:lvl1pPr>
      <a:lvl2pPr algn="l" rtl="0" fontAlgn="base">
        <a:spcBef>
          <a:spcPct val="0"/>
        </a:spcBef>
        <a:spcAft>
          <a:spcPct val="0"/>
        </a:spcAft>
        <a:defRPr sz="3200" b="1">
          <a:solidFill>
            <a:schemeClr val="bg1"/>
          </a:solidFill>
          <a:latin typeface="Trebuchet MS" panose="020B0603020202020204" pitchFamily="34" charset="0"/>
        </a:defRPr>
      </a:lvl2pPr>
      <a:lvl3pPr algn="l" rtl="0" fontAlgn="base">
        <a:spcBef>
          <a:spcPct val="0"/>
        </a:spcBef>
        <a:spcAft>
          <a:spcPct val="0"/>
        </a:spcAft>
        <a:defRPr sz="3200" b="1">
          <a:solidFill>
            <a:schemeClr val="bg1"/>
          </a:solidFill>
          <a:latin typeface="Trebuchet MS" panose="020B0603020202020204" pitchFamily="34" charset="0"/>
        </a:defRPr>
      </a:lvl3pPr>
      <a:lvl4pPr algn="l" rtl="0" fontAlgn="base">
        <a:spcBef>
          <a:spcPct val="0"/>
        </a:spcBef>
        <a:spcAft>
          <a:spcPct val="0"/>
        </a:spcAft>
        <a:defRPr sz="3200" b="1">
          <a:solidFill>
            <a:schemeClr val="bg1"/>
          </a:solidFill>
          <a:latin typeface="Trebuchet MS" panose="020B0603020202020204" pitchFamily="34" charset="0"/>
        </a:defRPr>
      </a:lvl4pPr>
      <a:lvl5pPr algn="l" rtl="0" fontAlgn="base">
        <a:spcBef>
          <a:spcPct val="0"/>
        </a:spcBef>
        <a:spcAft>
          <a:spcPct val="0"/>
        </a:spcAft>
        <a:defRPr sz="3200" b="1">
          <a:solidFill>
            <a:schemeClr val="bg1"/>
          </a:solidFill>
          <a:latin typeface="Trebuchet MS" panose="020B0603020202020204" pitchFamily="34" charset="0"/>
        </a:defRPr>
      </a:lvl5pPr>
      <a:lvl6pPr marL="457200" algn="l" rtl="0" fontAlgn="base">
        <a:spcBef>
          <a:spcPct val="0"/>
        </a:spcBef>
        <a:spcAft>
          <a:spcPct val="0"/>
        </a:spcAft>
        <a:defRPr sz="3200" b="1">
          <a:solidFill>
            <a:schemeClr val="bg1"/>
          </a:solidFill>
          <a:latin typeface="Trebuchet MS" panose="020B0603020202020204" pitchFamily="34" charset="0"/>
        </a:defRPr>
      </a:lvl6pPr>
      <a:lvl7pPr marL="914400" algn="l" rtl="0" fontAlgn="base">
        <a:spcBef>
          <a:spcPct val="0"/>
        </a:spcBef>
        <a:spcAft>
          <a:spcPct val="0"/>
        </a:spcAft>
        <a:defRPr sz="3200" b="1">
          <a:solidFill>
            <a:schemeClr val="bg1"/>
          </a:solidFill>
          <a:latin typeface="Trebuchet MS" panose="020B0603020202020204" pitchFamily="34" charset="0"/>
        </a:defRPr>
      </a:lvl7pPr>
      <a:lvl8pPr marL="1371600" algn="l" rtl="0" fontAlgn="base">
        <a:spcBef>
          <a:spcPct val="0"/>
        </a:spcBef>
        <a:spcAft>
          <a:spcPct val="0"/>
        </a:spcAft>
        <a:defRPr sz="3200" b="1">
          <a:solidFill>
            <a:schemeClr val="bg1"/>
          </a:solidFill>
          <a:latin typeface="Trebuchet MS" panose="020B0603020202020204" pitchFamily="34" charset="0"/>
        </a:defRPr>
      </a:lvl8pPr>
      <a:lvl9pPr marL="1828800" algn="l" rtl="0" fontAlgn="base">
        <a:spcBef>
          <a:spcPct val="0"/>
        </a:spcBef>
        <a:spcAft>
          <a:spcPct val="0"/>
        </a:spcAft>
        <a:defRPr sz="3200" b="1">
          <a:solidFill>
            <a:schemeClr val="bg1"/>
          </a:solidFill>
          <a:latin typeface="Trebuchet MS" panose="020B0603020202020204" pitchFamily="34" charset="0"/>
        </a:defRPr>
      </a:lvl9pPr>
    </p:titleStyle>
    <p:bodyStyle>
      <a:lvl1pPr marL="609600" indent="-609600" algn="just" rtl="0" fontAlgn="base">
        <a:spcBef>
          <a:spcPct val="20000"/>
        </a:spcBef>
        <a:spcAft>
          <a:spcPct val="0"/>
        </a:spcAft>
        <a:defRPr sz="2000" kern="1200">
          <a:solidFill>
            <a:schemeClr val="bg1"/>
          </a:solidFill>
          <a:latin typeface="+mn-lt"/>
          <a:ea typeface="+mn-ea"/>
          <a:cs typeface="+mn-cs"/>
        </a:defRPr>
      </a:lvl1pPr>
      <a:lvl2pPr marL="838200" indent="-381000" algn="just" rtl="0" fontAlgn="base">
        <a:spcBef>
          <a:spcPct val="20000"/>
        </a:spcBef>
        <a:spcAft>
          <a:spcPct val="0"/>
        </a:spcAft>
        <a:buChar char="–"/>
        <a:defRPr sz="2000" kern="1200">
          <a:solidFill>
            <a:schemeClr val="bg1"/>
          </a:solidFill>
          <a:latin typeface="+mn-lt"/>
          <a:ea typeface="+mn-ea"/>
          <a:cs typeface="+mn-cs"/>
        </a:defRPr>
      </a:lvl2pPr>
      <a:lvl3pPr marL="1371600" indent="-457200" algn="l" rtl="0" fontAlgn="base">
        <a:spcBef>
          <a:spcPct val="20000"/>
        </a:spcBef>
        <a:spcAft>
          <a:spcPct val="0"/>
        </a:spcAft>
        <a:buAutoNum type="arabicPeriod"/>
        <a:defRPr sz="2000" b="1" kern="1200">
          <a:solidFill>
            <a:schemeClr val="bg1"/>
          </a:solidFill>
          <a:latin typeface="+mn-lt"/>
          <a:ea typeface="+mn-ea"/>
          <a:cs typeface="+mn-cs"/>
        </a:defRPr>
      </a:lvl3pPr>
      <a:lvl4pPr marL="1752600" indent="-381000" algn="l" rtl="0" fontAlgn="base">
        <a:spcBef>
          <a:spcPct val="20000"/>
        </a:spcBef>
        <a:spcAft>
          <a:spcPct val="0"/>
        </a:spcAft>
        <a:buChar char="–"/>
        <a:defRPr sz="2000" kern="1200">
          <a:solidFill>
            <a:schemeClr val="bg1"/>
          </a:solidFill>
          <a:latin typeface="+mn-lt"/>
          <a:ea typeface="+mn-ea"/>
          <a:cs typeface="+mn-cs"/>
        </a:defRPr>
      </a:lvl4pPr>
      <a:lvl5pPr marL="2209800" indent="-381000" algn="l" rtl="0" fontAlgn="base">
        <a:spcBef>
          <a:spcPct val="20000"/>
        </a:spcBef>
        <a:spcAft>
          <a:spcPct val="0"/>
        </a:spcAft>
        <a:buChar char="»"/>
        <a:defRPr sz="2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4720" name="Rectangle 32">
            <a:extLst>
              <a:ext uri="{FF2B5EF4-FFF2-40B4-BE49-F238E27FC236}">
                <a16:creationId xmlns:a16="http://schemas.microsoft.com/office/drawing/2014/main" id="{7CA01EFF-201C-4170-AEE0-B7C3C2DFB8D4}"/>
              </a:ext>
            </a:extLst>
          </p:cNvPr>
          <p:cNvSpPr>
            <a:spLocks noChangeArrowheads="1"/>
          </p:cNvSpPr>
          <p:nvPr userDrawn="1"/>
        </p:nvSpPr>
        <p:spPr bwMode="auto">
          <a:xfrm>
            <a:off x="0" y="0"/>
            <a:ext cx="12192000" cy="6858000"/>
          </a:xfrm>
          <a:prstGeom prst="rect">
            <a:avLst/>
          </a:prstGeom>
          <a:solidFill>
            <a:srgbClr val="59595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sz="1800"/>
          </a:p>
        </p:txBody>
      </p:sp>
      <p:sp>
        <p:nvSpPr>
          <p:cNvPr id="114691" name="Rectangle 3">
            <a:extLst>
              <a:ext uri="{FF2B5EF4-FFF2-40B4-BE49-F238E27FC236}">
                <a16:creationId xmlns:a16="http://schemas.microsoft.com/office/drawing/2014/main" id="{B4AB0F3F-92DC-4F7B-99AD-08EA7E7F5C00}"/>
              </a:ext>
            </a:extLst>
          </p:cNvPr>
          <p:cNvSpPr>
            <a:spLocks noGrp="1" noChangeArrowheads="1"/>
          </p:cNvSpPr>
          <p:nvPr>
            <p:ph type="title"/>
          </p:nvPr>
        </p:nvSpPr>
        <p:spPr bwMode="auto">
          <a:xfrm>
            <a:off x="1016000" y="304800"/>
            <a:ext cx="10566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_tradnl" altLang="es-CL"/>
              <a:t>Título plantilla</a:t>
            </a:r>
          </a:p>
        </p:txBody>
      </p:sp>
      <p:sp>
        <p:nvSpPr>
          <p:cNvPr id="114692" name="Rectangle 4">
            <a:extLst>
              <a:ext uri="{FF2B5EF4-FFF2-40B4-BE49-F238E27FC236}">
                <a16:creationId xmlns:a16="http://schemas.microsoft.com/office/drawing/2014/main" id="{89E47C0A-8E10-4BC5-8567-34EFA3C30F59}"/>
              </a:ext>
            </a:extLst>
          </p:cNvPr>
          <p:cNvSpPr>
            <a:spLocks noGrp="1" noChangeArrowheads="1"/>
          </p:cNvSpPr>
          <p:nvPr>
            <p:ph type="body" idx="1"/>
          </p:nvPr>
        </p:nvSpPr>
        <p:spPr bwMode="auto">
          <a:xfrm>
            <a:off x="912284" y="1628775"/>
            <a:ext cx="1056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_tradnl" altLang="es-CL"/>
              <a:t>Haga clic para modificar el estilo de texto del patrón</a:t>
            </a:r>
          </a:p>
          <a:p>
            <a:pPr lvl="1"/>
            <a:r>
              <a:rPr lang="es-ES_tradnl" altLang="es-CL"/>
              <a:t>Segundo nivel</a:t>
            </a:r>
          </a:p>
          <a:p>
            <a:pPr lvl="2"/>
            <a:r>
              <a:rPr lang="es-ES_tradnl" altLang="es-CL"/>
              <a:t>Tercer nivel</a:t>
            </a:r>
          </a:p>
          <a:p>
            <a:pPr lvl="3"/>
            <a:r>
              <a:rPr lang="es-ES_tradnl" altLang="es-CL"/>
              <a:t>Cuarto nivel</a:t>
            </a:r>
          </a:p>
          <a:p>
            <a:pPr lvl="4"/>
            <a:r>
              <a:rPr lang="es-ES_tradnl" altLang="es-CL"/>
              <a:t>Quinto nivel</a:t>
            </a:r>
          </a:p>
        </p:txBody>
      </p:sp>
      <p:sp>
        <p:nvSpPr>
          <p:cNvPr id="114715" name="Rectangle 27">
            <a:extLst>
              <a:ext uri="{FF2B5EF4-FFF2-40B4-BE49-F238E27FC236}">
                <a16:creationId xmlns:a16="http://schemas.microsoft.com/office/drawing/2014/main" id="{DD5E1D16-636C-4EFA-A487-3C665107C817}"/>
              </a:ext>
            </a:extLst>
          </p:cNvPr>
          <p:cNvSpPr>
            <a:spLocks noGrp="1" noChangeArrowheads="1"/>
          </p:cNvSpPr>
          <p:nvPr>
            <p:ph type="sldNum" sz="quarter" idx="4"/>
          </p:nvPr>
        </p:nvSpPr>
        <p:spPr bwMode="auto">
          <a:xfrm>
            <a:off x="0" y="6451593"/>
            <a:ext cx="1422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2000">
                <a:solidFill>
                  <a:schemeClr val="bg1"/>
                </a:solidFill>
                <a:latin typeface="Verdana" panose="020B0604030504040204" pitchFamily="34" charset="0"/>
              </a:defRPr>
            </a:lvl1pPr>
          </a:lstStyle>
          <a:p>
            <a:fld id="{F7CEE345-A742-4D47-9695-3710A43E2D5D}" type="slidenum">
              <a:rPr lang="es-ES_tradnl" altLang="es-CL"/>
              <a:pPr/>
              <a:t>‹Nº›</a:t>
            </a:fld>
            <a:endParaRPr lang="es-ES_tradnl" altLang="es-CL"/>
          </a:p>
        </p:txBody>
      </p:sp>
      <p:pic>
        <p:nvPicPr>
          <p:cNvPr id="9" name="Imagen 8"/>
          <p:cNvPicPr>
            <a:picLocks noChangeAspect="1"/>
          </p:cNvPicPr>
          <p:nvPr userDrawn="1"/>
        </p:nvPicPr>
        <p:blipFill>
          <a:blip r:embed="rId3"/>
          <a:stretch>
            <a:fillRect/>
          </a:stretch>
        </p:blipFill>
        <p:spPr>
          <a:xfrm>
            <a:off x="10249520" y="5786258"/>
            <a:ext cx="1712742" cy="922834"/>
          </a:xfrm>
          <a:prstGeom prst="rect">
            <a:avLst/>
          </a:prstGeom>
        </p:spPr>
      </p:pic>
      <p:sp>
        <p:nvSpPr>
          <p:cNvPr id="11" name="Freeform 5"/>
          <p:cNvSpPr>
            <a:spLocks/>
          </p:cNvSpPr>
          <p:nvPr userDrawn="1"/>
        </p:nvSpPr>
        <p:spPr bwMode="auto">
          <a:xfrm>
            <a:off x="1588" y="369888"/>
            <a:ext cx="850900" cy="1096963"/>
          </a:xfrm>
          <a:custGeom>
            <a:avLst/>
            <a:gdLst>
              <a:gd name="T0" fmla="*/ 0 w 794"/>
              <a:gd name="T1" fmla="*/ 1025 h 1025"/>
              <a:gd name="T2" fmla="*/ 6 w 794"/>
              <a:gd name="T3" fmla="*/ 1025 h 1025"/>
              <a:gd name="T4" fmla="*/ 181 w 794"/>
              <a:gd name="T5" fmla="*/ 1025 h 1025"/>
              <a:gd name="T6" fmla="*/ 517 w 794"/>
              <a:gd name="T7" fmla="*/ 786 h 1025"/>
              <a:gd name="T8" fmla="*/ 546 w 794"/>
              <a:gd name="T9" fmla="*/ 710 h 1025"/>
              <a:gd name="T10" fmla="*/ 546 w 794"/>
              <a:gd name="T11" fmla="*/ 710 h 1025"/>
              <a:gd name="T12" fmla="*/ 616 w 794"/>
              <a:gd name="T13" fmla="*/ 523 h 1025"/>
              <a:gd name="T14" fmla="*/ 615 w 794"/>
              <a:gd name="T15" fmla="*/ 523 h 1025"/>
              <a:gd name="T16" fmla="*/ 794 w 794"/>
              <a:gd name="T17" fmla="*/ 12 h 1025"/>
              <a:gd name="T18" fmla="*/ 794 w 794"/>
              <a:gd name="T19" fmla="*/ 0 h 1025"/>
              <a:gd name="T20" fmla="*/ 6 w 794"/>
              <a:gd name="T21" fmla="*/ 0 h 1025"/>
              <a:gd name="T22" fmla="*/ 6 w 794"/>
              <a:gd name="T23" fmla="*/ 0 h 10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4" h="1025">
                <a:moveTo>
                  <a:pt x="0" y="1025"/>
                </a:moveTo>
                <a:cubicBezTo>
                  <a:pt x="2" y="1025"/>
                  <a:pt x="4" y="1025"/>
                  <a:pt x="6" y="1025"/>
                </a:cubicBezTo>
                <a:cubicBezTo>
                  <a:pt x="76" y="1025"/>
                  <a:pt x="135" y="1025"/>
                  <a:pt x="181" y="1025"/>
                </a:cubicBezTo>
                <a:cubicBezTo>
                  <a:pt x="321" y="1025"/>
                  <a:pt x="439" y="992"/>
                  <a:pt x="517" y="786"/>
                </a:cubicBezTo>
                <a:cubicBezTo>
                  <a:pt x="527" y="760"/>
                  <a:pt x="536" y="735"/>
                  <a:pt x="546" y="710"/>
                </a:cubicBezTo>
                <a:cubicBezTo>
                  <a:pt x="546" y="710"/>
                  <a:pt x="546" y="710"/>
                  <a:pt x="546" y="710"/>
                </a:cubicBezTo>
                <a:cubicBezTo>
                  <a:pt x="616" y="523"/>
                  <a:pt x="616" y="523"/>
                  <a:pt x="616" y="523"/>
                </a:cubicBezTo>
                <a:cubicBezTo>
                  <a:pt x="615" y="523"/>
                  <a:pt x="615" y="523"/>
                  <a:pt x="615" y="523"/>
                </a:cubicBezTo>
                <a:cubicBezTo>
                  <a:pt x="734" y="199"/>
                  <a:pt x="794" y="12"/>
                  <a:pt x="794" y="12"/>
                </a:cubicBezTo>
                <a:cubicBezTo>
                  <a:pt x="794" y="0"/>
                  <a:pt x="794" y="0"/>
                  <a:pt x="794" y="0"/>
                </a:cubicBezTo>
                <a:cubicBezTo>
                  <a:pt x="794" y="0"/>
                  <a:pt x="465" y="0"/>
                  <a:pt x="6" y="0"/>
                </a:cubicBezTo>
                <a:cubicBezTo>
                  <a:pt x="6" y="0"/>
                  <a:pt x="6" y="0"/>
                  <a:pt x="6" y="0"/>
                </a:cubicBezTo>
              </a:path>
            </a:pathLst>
          </a:custGeom>
          <a:solidFill>
            <a:srgbClr val="BAC8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Tree>
    <p:extLst>
      <p:ext uri="{BB962C8B-B14F-4D97-AF65-F5344CB8AC3E}">
        <p14:creationId xmlns:p14="http://schemas.microsoft.com/office/powerpoint/2010/main" val="1603346571"/>
      </p:ext>
    </p:extLst>
  </p:cSld>
  <p:clrMap bg1="lt1" tx1="dk1" bg2="lt2" tx2="dk2" accent1="accent1" accent2="accent2" accent3="accent3" accent4="accent4" accent5="accent5" accent6="accent6" hlink="hlink" folHlink="folHlink"/>
  <p:sldLayoutIdLst>
    <p:sldLayoutId id="2147483680" r:id="rId1"/>
  </p:sldLayoutIdLst>
  <p:hf hdr="0" ftr="0" dt="0"/>
  <p:txStyles>
    <p:titleStyle>
      <a:lvl1pPr algn="l" rtl="0" fontAlgn="base">
        <a:spcBef>
          <a:spcPct val="0"/>
        </a:spcBef>
        <a:spcAft>
          <a:spcPct val="0"/>
        </a:spcAft>
        <a:defRPr sz="3200" b="1" kern="1200">
          <a:solidFill>
            <a:schemeClr val="bg1"/>
          </a:solidFill>
          <a:latin typeface="+mj-lt"/>
          <a:ea typeface="+mj-ea"/>
          <a:cs typeface="+mj-cs"/>
        </a:defRPr>
      </a:lvl1pPr>
      <a:lvl2pPr algn="l" rtl="0" fontAlgn="base">
        <a:spcBef>
          <a:spcPct val="0"/>
        </a:spcBef>
        <a:spcAft>
          <a:spcPct val="0"/>
        </a:spcAft>
        <a:defRPr sz="3200" b="1">
          <a:solidFill>
            <a:schemeClr val="bg1"/>
          </a:solidFill>
          <a:latin typeface="Trebuchet MS" panose="020B0603020202020204" pitchFamily="34" charset="0"/>
        </a:defRPr>
      </a:lvl2pPr>
      <a:lvl3pPr algn="l" rtl="0" fontAlgn="base">
        <a:spcBef>
          <a:spcPct val="0"/>
        </a:spcBef>
        <a:spcAft>
          <a:spcPct val="0"/>
        </a:spcAft>
        <a:defRPr sz="3200" b="1">
          <a:solidFill>
            <a:schemeClr val="bg1"/>
          </a:solidFill>
          <a:latin typeface="Trebuchet MS" panose="020B0603020202020204" pitchFamily="34" charset="0"/>
        </a:defRPr>
      </a:lvl3pPr>
      <a:lvl4pPr algn="l" rtl="0" fontAlgn="base">
        <a:spcBef>
          <a:spcPct val="0"/>
        </a:spcBef>
        <a:spcAft>
          <a:spcPct val="0"/>
        </a:spcAft>
        <a:defRPr sz="3200" b="1">
          <a:solidFill>
            <a:schemeClr val="bg1"/>
          </a:solidFill>
          <a:latin typeface="Trebuchet MS" panose="020B0603020202020204" pitchFamily="34" charset="0"/>
        </a:defRPr>
      </a:lvl4pPr>
      <a:lvl5pPr algn="l" rtl="0" fontAlgn="base">
        <a:spcBef>
          <a:spcPct val="0"/>
        </a:spcBef>
        <a:spcAft>
          <a:spcPct val="0"/>
        </a:spcAft>
        <a:defRPr sz="3200" b="1">
          <a:solidFill>
            <a:schemeClr val="bg1"/>
          </a:solidFill>
          <a:latin typeface="Trebuchet MS" panose="020B0603020202020204" pitchFamily="34" charset="0"/>
        </a:defRPr>
      </a:lvl5pPr>
      <a:lvl6pPr marL="457200" algn="l" rtl="0" fontAlgn="base">
        <a:spcBef>
          <a:spcPct val="0"/>
        </a:spcBef>
        <a:spcAft>
          <a:spcPct val="0"/>
        </a:spcAft>
        <a:defRPr sz="3200" b="1">
          <a:solidFill>
            <a:schemeClr val="bg1"/>
          </a:solidFill>
          <a:latin typeface="Trebuchet MS" panose="020B0603020202020204" pitchFamily="34" charset="0"/>
        </a:defRPr>
      </a:lvl6pPr>
      <a:lvl7pPr marL="914400" algn="l" rtl="0" fontAlgn="base">
        <a:spcBef>
          <a:spcPct val="0"/>
        </a:spcBef>
        <a:spcAft>
          <a:spcPct val="0"/>
        </a:spcAft>
        <a:defRPr sz="3200" b="1">
          <a:solidFill>
            <a:schemeClr val="bg1"/>
          </a:solidFill>
          <a:latin typeface="Trebuchet MS" panose="020B0603020202020204" pitchFamily="34" charset="0"/>
        </a:defRPr>
      </a:lvl7pPr>
      <a:lvl8pPr marL="1371600" algn="l" rtl="0" fontAlgn="base">
        <a:spcBef>
          <a:spcPct val="0"/>
        </a:spcBef>
        <a:spcAft>
          <a:spcPct val="0"/>
        </a:spcAft>
        <a:defRPr sz="3200" b="1">
          <a:solidFill>
            <a:schemeClr val="bg1"/>
          </a:solidFill>
          <a:latin typeface="Trebuchet MS" panose="020B0603020202020204" pitchFamily="34" charset="0"/>
        </a:defRPr>
      </a:lvl8pPr>
      <a:lvl9pPr marL="1828800" algn="l" rtl="0" fontAlgn="base">
        <a:spcBef>
          <a:spcPct val="0"/>
        </a:spcBef>
        <a:spcAft>
          <a:spcPct val="0"/>
        </a:spcAft>
        <a:defRPr sz="3200" b="1">
          <a:solidFill>
            <a:schemeClr val="bg1"/>
          </a:solidFill>
          <a:latin typeface="Trebuchet MS" panose="020B0603020202020204" pitchFamily="34" charset="0"/>
        </a:defRPr>
      </a:lvl9pPr>
    </p:titleStyle>
    <p:bodyStyle>
      <a:lvl1pPr marL="609600" indent="-609600" algn="just" rtl="0" fontAlgn="base">
        <a:spcBef>
          <a:spcPct val="20000"/>
        </a:spcBef>
        <a:spcAft>
          <a:spcPct val="0"/>
        </a:spcAft>
        <a:defRPr sz="2000" kern="1200">
          <a:solidFill>
            <a:schemeClr val="bg1"/>
          </a:solidFill>
          <a:latin typeface="+mn-lt"/>
          <a:ea typeface="+mn-ea"/>
          <a:cs typeface="+mn-cs"/>
        </a:defRPr>
      </a:lvl1pPr>
      <a:lvl2pPr marL="838200" indent="-381000" algn="just" rtl="0" fontAlgn="base">
        <a:spcBef>
          <a:spcPct val="20000"/>
        </a:spcBef>
        <a:spcAft>
          <a:spcPct val="0"/>
        </a:spcAft>
        <a:buChar char="–"/>
        <a:defRPr sz="2000" kern="1200">
          <a:solidFill>
            <a:schemeClr val="bg1"/>
          </a:solidFill>
          <a:latin typeface="+mn-lt"/>
          <a:ea typeface="+mn-ea"/>
          <a:cs typeface="+mn-cs"/>
        </a:defRPr>
      </a:lvl2pPr>
      <a:lvl3pPr marL="1371600" indent="-457200" algn="l" rtl="0" fontAlgn="base">
        <a:spcBef>
          <a:spcPct val="20000"/>
        </a:spcBef>
        <a:spcAft>
          <a:spcPct val="0"/>
        </a:spcAft>
        <a:buAutoNum type="arabicPeriod"/>
        <a:defRPr sz="2000" b="1" kern="1200">
          <a:solidFill>
            <a:schemeClr val="bg1"/>
          </a:solidFill>
          <a:latin typeface="+mn-lt"/>
          <a:ea typeface="+mn-ea"/>
          <a:cs typeface="+mn-cs"/>
        </a:defRPr>
      </a:lvl3pPr>
      <a:lvl4pPr marL="1752600" indent="-381000" algn="l" rtl="0" fontAlgn="base">
        <a:spcBef>
          <a:spcPct val="20000"/>
        </a:spcBef>
        <a:spcAft>
          <a:spcPct val="0"/>
        </a:spcAft>
        <a:buChar char="–"/>
        <a:defRPr sz="2000" kern="1200">
          <a:solidFill>
            <a:schemeClr val="bg1"/>
          </a:solidFill>
          <a:latin typeface="+mn-lt"/>
          <a:ea typeface="+mn-ea"/>
          <a:cs typeface="+mn-cs"/>
        </a:defRPr>
      </a:lvl4pPr>
      <a:lvl5pPr marL="2209800" indent="-381000" algn="l" rtl="0" fontAlgn="base">
        <a:spcBef>
          <a:spcPct val="20000"/>
        </a:spcBef>
        <a:spcAft>
          <a:spcPct val="0"/>
        </a:spcAft>
        <a:buChar char="»"/>
        <a:defRPr sz="2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5984" name="Rectangle 32">
            <a:extLst>
              <a:ext uri="{FF2B5EF4-FFF2-40B4-BE49-F238E27FC236}">
                <a16:creationId xmlns:a16="http://schemas.microsoft.com/office/drawing/2014/main" id="{9BB3A001-8FA0-42F0-AD85-B6BE792F1ADC}"/>
              </a:ext>
            </a:extLst>
          </p:cNvPr>
          <p:cNvSpPr>
            <a:spLocks noChangeArrowheads="1"/>
          </p:cNvSpPr>
          <p:nvPr userDrawn="1"/>
        </p:nvSpPr>
        <p:spPr bwMode="auto">
          <a:xfrm>
            <a:off x="0" y="0"/>
            <a:ext cx="12192000" cy="6858000"/>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sz="1800"/>
          </a:p>
        </p:txBody>
      </p:sp>
      <p:pic>
        <p:nvPicPr>
          <p:cNvPr id="10" name="Imagen 9">
            <a:extLst>
              <a:ext uri="{FF2B5EF4-FFF2-40B4-BE49-F238E27FC236}">
                <a16:creationId xmlns:a16="http://schemas.microsoft.com/office/drawing/2014/main" id="{FF092382-1C5B-4AC3-B5A0-932DF9AF2476}"/>
              </a:ext>
            </a:extLst>
          </p:cNvPr>
          <p:cNvPicPr>
            <a:picLocks noChangeAspect="1"/>
          </p:cNvPicPr>
          <p:nvPr userDrawn="1"/>
        </p:nvPicPr>
        <p:blipFill>
          <a:blip r:embed="rId3"/>
          <a:stretch>
            <a:fillRect/>
          </a:stretch>
        </p:blipFill>
        <p:spPr>
          <a:xfrm>
            <a:off x="10272464" y="5795050"/>
            <a:ext cx="1688081" cy="910550"/>
          </a:xfrm>
          <a:prstGeom prst="rect">
            <a:avLst/>
          </a:prstGeom>
        </p:spPr>
      </p:pic>
      <p:sp>
        <p:nvSpPr>
          <p:cNvPr id="125955" name="Rectangle 3">
            <a:extLst>
              <a:ext uri="{FF2B5EF4-FFF2-40B4-BE49-F238E27FC236}">
                <a16:creationId xmlns:a16="http://schemas.microsoft.com/office/drawing/2014/main" id="{14FE6EB8-C306-4F57-B639-3125B6FFA849}"/>
              </a:ext>
            </a:extLst>
          </p:cNvPr>
          <p:cNvSpPr>
            <a:spLocks noGrp="1" noChangeArrowheads="1"/>
          </p:cNvSpPr>
          <p:nvPr>
            <p:ph type="title"/>
          </p:nvPr>
        </p:nvSpPr>
        <p:spPr bwMode="auto">
          <a:xfrm>
            <a:off x="1016000" y="304800"/>
            <a:ext cx="10566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_tradnl" altLang="es-CL"/>
              <a:t>Título plantilla</a:t>
            </a:r>
          </a:p>
        </p:txBody>
      </p:sp>
      <p:sp>
        <p:nvSpPr>
          <p:cNvPr id="125956" name="Rectangle 4">
            <a:extLst>
              <a:ext uri="{FF2B5EF4-FFF2-40B4-BE49-F238E27FC236}">
                <a16:creationId xmlns:a16="http://schemas.microsoft.com/office/drawing/2014/main" id="{5B7074EA-8737-4EE8-B846-C02948EBF64F}"/>
              </a:ext>
            </a:extLst>
          </p:cNvPr>
          <p:cNvSpPr>
            <a:spLocks noGrp="1" noChangeArrowheads="1"/>
          </p:cNvSpPr>
          <p:nvPr>
            <p:ph type="body" idx="1"/>
          </p:nvPr>
        </p:nvSpPr>
        <p:spPr bwMode="auto">
          <a:xfrm>
            <a:off x="912284" y="1628775"/>
            <a:ext cx="1056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_tradnl" altLang="es-CL"/>
              <a:t>Haga clic para modificar el estilo de texto del patrón</a:t>
            </a:r>
          </a:p>
          <a:p>
            <a:pPr lvl="1"/>
            <a:r>
              <a:rPr lang="es-ES_tradnl" altLang="es-CL"/>
              <a:t>Segundo nivel</a:t>
            </a:r>
          </a:p>
          <a:p>
            <a:pPr lvl="2"/>
            <a:r>
              <a:rPr lang="es-ES_tradnl" altLang="es-CL"/>
              <a:t>Tercer nivel</a:t>
            </a:r>
          </a:p>
          <a:p>
            <a:pPr lvl="3"/>
            <a:r>
              <a:rPr lang="es-ES_tradnl" altLang="es-CL"/>
              <a:t>Cuarto nivel</a:t>
            </a:r>
          </a:p>
          <a:p>
            <a:pPr lvl="4"/>
            <a:r>
              <a:rPr lang="es-ES_tradnl" altLang="es-CL"/>
              <a:t>Quinto nivel</a:t>
            </a:r>
          </a:p>
        </p:txBody>
      </p:sp>
      <p:sp>
        <p:nvSpPr>
          <p:cNvPr id="125979" name="Rectangle 27">
            <a:extLst>
              <a:ext uri="{FF2B5EF4-FFF2-40B4-BE49-F238E27FC236}">
                <a16:creationId xmlns:a16="http://schemas.microsoft.com/office/drawing/2014/main" id="{F1D46C37-8A51-4CF4-8F38-1BBBC4184287}"/>
              </a:ext>
            </a:extLst>
          </p:cNvPr>
          <p:cNvSpPr>
            <a:spLocks noGrp="1" noChangeArrowheads="1"/>
          </p:cNvSpPr>
          <p:nvPr>
            <p:ph type="sldNum" sz="quarter" idx="4"/>
          </p:nvPr>
        </p:nvSpPr>
        <p:spPr bwMode="auto">
          <a:xfrm>
            <a:off x="0" y="6400800"/>
            <a:ext cx="1422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2000">
                <a:solidFill>
                  <a:schemeClr val="bg1"/>
                </a:solidFill>
                <a:latin typeface="Verdana" panose="020B0604030504040204" pitchFamily="34" charset="0"/>
              </a:defRPr>
            </a:lvl1pPr>
          </a:lstStyle>
          <a:p>
            <a:fld id="{6153EDC3-AD64-4D28-BB45-C20CFD3C99F8}" type="slidenum">
              <a:rPr lang="es-ES_tradnl" altLang="es-CL"/>
              <a:pPr/>
              <a:t>‹Nº›</a:t>
            </a:fld>
            <a:endParaRPr lang="es-ES_tradnl" altLang="es-CL"/>
          </a:p>
        </p:txBody>
      </p:sp>
      <p:sp>
        <p:nvSpPr>
          <p:cNvPr id="9" name="Rectángulo 8"/>
          <p:cNvSpPr/>
          <p:nvPr userDrawn="1"/>
        </p:nvSpPr>
        <p:spPr>
          <a:xfrm>
            <a:off x="3811058" y="6247675"/>
            <a:ext cx="6096000" cy="276999"/>
          </a:xfrm>
          <a:prstGeom prst="rect">
            <a:avLst/>
          </a:prstGeom>
        </p:spPr>
        <p:txBody>
          <a:bodyPr>
            <a:spAutoFit/>
          </a:bodyPr>
          <a:lstStyle/>
          <a:p>
            <a:pPr algn="r"/>
            <a:r>
              <a:rPr lang="es-ES" sz="1200" i="1" dirty="0">
                <a:solidFill>
                  <a:schemeClr val="bg1"/>
                </a:solidFill>
                <a:latin typeface="Arial" panose="020B0604020202020204" pitchFamily="34" charset="0"/>
                <a:cs typeface="Arial" panose="020B0604020202020204" pitchFamily="34" charset="0"/>
              </a:rPr>
              <a:t>Por un Chile que avanza con seguridad</a:t>
            </a:r>
          </a:p>
        </p:txBody>
      </p:sp>
      <p:sp>
        <p:nvSpPr>
          <p:cNvPr id="11" name="Freeform 5"/>
          <p:cNvSpPr>
            <a:spLocks/>
          </p:cNvSpPr>
          <p:nvPr userDrawn="1"/>
        </p:nvSpPr>
        <p:spPr bwMode="auto">
          <a:xfrm>
            <a:off x="1588" y="369888"/>
            <a:ext cx="850900" cy="1096963"/>
          </a:xfrm>
          <a:custGeom>
            <a:avLst/>
            <a:gdLst>
              <a:gd name="T0" fmla="*/ 0 w 794"/>
              <a:gd name="T1" fmla="*/ 1025 h 1025"/>
              <a:gd name="T2" fmla="*/ 6 w 794"/>
              <a:gd name="T3" fmla="*/ 1025 h 1025"/>
              <a:gd name="T4" fmla="*/ 181 w 794"/>
              <a:gd name="T5" fmla="*/ 1025 h 1025"/>
              <a:gd name="T6" fmla="*/ 517 w 794"/>
              <a:gd name="T7" fmla="*/ 786 h 1025"/>
              <a:gd name="T8" fmla="*/ 546 w 794"/>
              <a:gd name="T9" fmla="*/ 710 h 1025"/>
              <a:gd name="T10" fmla="*/ 546 w 794"/>
              <a:gd name="T11" fmla="*/ 710 h 1025"/>
              <a:gd name="T12" fmla="*/ 616 w 794"/>
              <a:gd name="T13" fmla="*/ 523 h 1025"/>
              <a:gd name="T14" fmla="*/ 615 w 794"/>
              <a:gd name="T15" fmla="*/ 523 h 1025"/>
              <a:gd name="T16" fmla="*/ 794 w 794"/>
              <a:gd name="T17" fmla="*/ 12 h 1025"/>
              <a:gd name="T18" fmla="*/ 794 w 794"/>
              <a:gd name="T19" fmla="*/ 0 h 1025"/>
              <a:gd name="T20" fmla="*/ 6 w 794"/>
              <a:gd name="T21" fmla="*/ 0 h 1025"/>
              <a:gd name="T22" fmla="*/ 6 w 794"/>
              <a:gd name="T23" fmla="*/ 0 h 10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4" h="1025">
                <a:moveTo>
                  <a:pt x="0" y="1025"/>
                </a:moveTo>
                <a:cubicBezTo>
                  <a:pt x="2" y="1025"/>
                  <a:pt x="4" y="1025"/>
                  <a:pt x="6" y="1025"/>
                </a:cubicBezTo>
                <a:cubicBezTo>
                  <a:pt x="76" y="1025"/>
                  <a:pt x="135" y="1025"/>
                  <a:pt x="181" y="1025"/>
                </a:cubicBezTo>
                <a:cubicBezTo>
                  <a:pt x="321" y="1025"/>
                  <a:pt x="439" y="992"/>
                  <a:pt x="517" y="786"/>
                </a:cubicBezTo>
                <a:cubicBezTo>
                  <a:pt x="527" y="760"/>
                  <a:pt x="536" y="735"/>
                  <a:pt x="546" y="710"/>
                </a:cubicBezTo>
                <a:cubicBezTo>
                  <a:pt x="546" y="710"/>
                  <a:pt x="546" y="710"/>
                  <a:pt x="546" y="710"/>
                </a:cubicBezTo>
                <a:cubicBezTo>
                  <a:pt x="616" y="523"/>
                  <a:pt x="616" y="523"/>
                  <a:pt x="616" y="523"/>
                </a:cubicBezTo>
                <a:cubicBezTo>
                  <a:pt x="615" y="523"/>
                  <a:pt x="615" y="523"/>
                  <a:pt x="615" y="523"/>
                </a:cubicBezTo>
                <a:cubicBezTo>
                  <a:pt x="734" y="199"/>
                  <a:pt x="794" y="12"/>
                  <a:pt x="794" y="12"/>
                </a:cubicBezTo>
                <a:cubicBezTo>
                  <a:pt x="794" y="0"/>
                  <a:pt x="794" y="0"/>
                  <a:pt x="794" y="0"/>
                </a:cubicBezTo>
                <a:cubicBezTo>
                  <a:pt x="794" y="0"/>
                  <a:pt x="465" y="0"/>
                  <a:pt x="6" y="0"/>
                </a:cubicBezTo>
                <a:cubicBezTo>
                  <a:pt x="6" y="0"/>
                  <a:pt x="6" y="0"/>
                  <a:pt x="6" y="0"/>
                </a:cubicBezTo>
              </a:path>
            </a:pathLst>
          </a:custGeom>
          <a:solidFill>
            <a:srgbClr val="BAC8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Tree>
    <p:extLst>
      <p:ext uri="{BB962C8B-B14F-4D97-AF65-F5344CB8AC3E}">
        <p14:creationId xmlns:p14="http://schemas.microsoft.com/office/powerpoint/2010/main" val="429988596"/>
      </p:ext>
    </p:extLst>
  </p:cSld>
  <p:clrMap bg1="lt1" tx1="dk1" bg2="lt2" tx2="dk2" accent1="accent1" accent2="accent2" accent3="accent3" accent4="accent4" accent5="accent5" accent6="accent6" hlink="hlink" folHlink="folHlink"/>
  <p:sldLayoutIdLst>
    <p:sldLayoutId id="2147483691" r:id="rId1"/>
  </p:sldLayoutIdLst>
  <p:hf hdr="0" ftr="0" dt="0"/>
  <p:txStyles>
    <p:titleStyle>
      <a:lvl1pPr algn="l" rtl="0" fontAlgn="base">
        <a:spcBef>
          <a:spcPct val="0"/>
        </a:spcBef>
        <a:spcAft>
          <a:spcPct val="0"/>
        </a:spcAft>
        <a:defRPr sz="3200" b="1" kern="1200">
          <a:solidFill>
            <a:schemeClr val="bg1"/>
          </a:solidFill>
          <a:latin typeface="+mj-lt"/>
          <a:ea typeface="+mj-ea"/>
          <a:cs typeface="+mj-cs"/>
        </a:defRPr>
      </a:lvl1pPr>
      <a:lvl2pPr algn="l" rtl="0" fontAlgn="base">
        <a:spcBef>
          <a:spcPct val="0"/>
        </a:spcBef>
        <a:spcAft>
          <a:spcPct val="0"/>
        </a:spcAft>
        <a:defRPr sz="3200" b="1">
          <a:solidFill>
            <a:schemeClr val="bg1"/>
          </a:solidFill>
          <a:latin typeface="Trebuchet MS" panose="020B0603020202020204" pitchFamily="34" charset="0"/>
        </a:defRPr>
      </a:lvl2pPr>
      <a:lvl3pPr algn="l" rtl="0" fontAlgn="base">
        <a:spcBef>
          <a:spcPct val="0"/>
        </a:spcBef>
        <a:spcAft>
          <a:spcPct val="0"/>
        </a:spcAft>
        <a:defRPr sz="3200" b="1">
          <a:solidFill>
            <a:schemeClr val="bg1"/>
          </a:solidFill>
          <a:latin typeface="Trebuchet MS" panose="020B0603020202020204" pitchFamily="34" charset="0"/>
        </a:defRPr>
      </a:lvl3pPr>
      <a:lvl4pPr algn="l" rtl="0" fontAlgn="base">
        <a:spcBef>
          <a:spcPct val="0"/>
        </a:spcBef>
        <a:spcAft>
          <a:spcPct val="0"/>
        </a:spcAft>
        <a:defRPr sz="3200" b="1">
          <a:solidFill>
            <a:schemeClr val="bg1"/>
          </a:solidFill>
          <a:latin typeface="Trebuchet MS" panose="020B0603020202020204" pitchFamily="34" charset="0"/>
        </a:defRPr>
      </a:lvl4pPr>
      <a:lvl5pPr algn="l" rtl="0" fontAlgn="base">
        <a:spcBef>
          <a:spcPct val="0"/>
        </a:spcBef>
        <a:spcAft>
          <a:spcPct val="0"/>
        </a:spcAft>
        <a:defRPr sz="3200" b="1">
          <a:solidFill>
            <a:schemeClr val="bg1"/>
          </a:solidFill>
          <a:latin typeface="Trebuchet MS" panose="020B0603020202020204" pitchFamily="34" charset="0"/>
        </a:defRPr>
      </a:lvl5pPr>
      <a:lvl6pPr marL="457200" algn="l" rtl="0" fontAlgn="base">
        <a:spcBef>
          <a:spcPct val="0"/>
        </a:spcBef>
        <a:spcAft>
          <a:spcPct val="0"/>
        </a:spcAft>
        <a:defRPr sz="3200" b="1">
          <a:solidFill>
            <a:schemeClr val="bg1"/>
          </a:solidFill>
          <a:latin typeface="Trebuchet MS" panose="020B0603020202020204" pitchFamily="34" charset="0"/>
        </a:defRPr>
      </a:lvl6pPr>
      <a:lvl7pPr marL="914400" algn="l" rtl="0" fontAlgn="base">
        <a:spcBef>
          <a:spcPct val="0"/>
        </a:spcBef>
        <a:spcAft>
          <a:spcPct val="0"/>
        </a:spcAft>
        <a:defRPr sz="3200" b="1">
          <a:solidFill>
            <a:schemeClr val="bg1"/>
          </a:solidFill>
          <a:latin typeface="Trebuchet MS" panose="020B0603020202020204" pitchFamily="34" charset="0"/>
        </a:defRPr>
      </a:lvl7pPr>
      <a:lvl8pPr marL="1371600" algn="l" rtl="0" fontAlgn="base">
        <a:spcBef>
          <a:spcPct val="0"/>
        </a:spcBef>
        <a:spcAft>
          <a:spcPct val="0"/>
        </a:spcAft>
        <a:defRPr sz="3200" b="1">
          <a:solidFill>
            <a:schemeClr val="bg1"/>
          </a:solidFill>
          <a:latin typeface="Trebuchet MS" panose="020B0603020202020204" pitchFamily="34" charset="0"/>
        </a:defRPr>
      </a:lvl8pPr>
      <a:lvl9pPr marL="1828800" algn="l" rtl="0" fontAlgn="base">
        <a:spcBef>
          <a:spcPct val="0"/>
        </a:spcBef>
        <a:spcAft>
          <a:spcPct val="0"/>
        </a:spcAft>
        <a:defRPr sz="3200" b="1">
          <a:solidFill>
            <a:schemeClr val="bg1"/>
          </a:solidFill>
          <a:latin typeface="Trebuchet MS" panose="020B0603020202020204" pitchFamily="34" charset="0"/>
        </a:defRPr>
      </a:lvl9pPr>
    </p:titleStyle>
    <p:bodyStyle>
      <a:lvl1pPr marL="609600" indent="-609600" algn="just" rtl="0" fontAlgn="base">
        <a:spcBef>
          <a:spcPct val="20000"/>
        </a:spcBef>
        <a:spcAft>
          <a:spcPct val="0"/>
        </a:spcAft>
        <a:defRPr sz="2000" kern="1200">
          <a:solidFill>
            <a:schemeClr val="bg1"/>
          </a:solidFill>
          <a:latin typeface="+mn-lt"/>
          <a:ea typeface="+mn-ea"/>
          <a:cs typeface="+mn-cs"/>
        </a:defRPr>
      </a:lvl1pPr>
      <a:lvl2pPr marL="838200" indent="-381000" algn="just" rtl="0" fontAlgn="base">
        <a:spcBef>
          <a:spcPct val="20000"/>
        </a:spcBef>
        <a:spcAft>
          <a:spcPct val="0"/>
        </a:spcAft>
        <a:buChar char="–"/>
        <a:defRPr sz="2000" kern="1200">
          <a:solidFill>
            <a:schemeClr val="bg1"/>
          </a:solidFill>
          <a:latin typeface="+mn-lt"/>
          <a:ea typeface="+mn-ea"/>
          <a:cs typeface="+mn-cs"/>
        </a:defRPr>
      </a:lvl2pPr>
      <a:lvl3pPr marL="1371600" indent="-457200" algn="l" rtl="0" fontAlgn="base">
        <a:spcBef>
          <a:spcPct val="20000"/>
        </a:spcBef>
        <a:spcAft>
          <a:spcPct val="0"/>
        </a:spcAft>
        <a:buAutoNum type="arabicPeriod"/>
        <a:defRPr sz="2000" b="1" kern="1200">
          <a:solidFill>
            <a:schemeClr val="bg1"/>
          </a:solidFill>
          <a:latin typeface="+mn-lt"/>
          <a:ea typeface="+mn-ea"/>
          <a:cs typeface="+mn-cs"/>
        </a:defRPr>
      </a:lvl3pPr>
      <a:lvl4pPr marL="1752600" indent="-381000" algn="l" rtl="0" fontAlgn="base">
        <a:spcBef>
          <a:spcPct val="20000"/>
        </a:spcBef>
        <a:spcAft>
          <a:spcPct val="0"/>
        </a:spcAft>
        <a:buChar char="–"/>
        <a:defRPr sz="2000" kern="1200">
          <a:solidFill>
            <a:schemeClr val="bg1"/>
          </a:solidFill>
          <a:latin typeface="+mn-lt"/>
          <a:ea typeface="+mn-ea"/>
          <a:cs typeface="+mn-cs"/>
        </a:defRPr>
      </a:lvl4pPr>
      <a:lvl5pPr marL="2209800" indent="-381000" algn="l" rtl="0" fontAlgn="base">
        <a:spcBef>
          <a:spcPct val="20000"/>
        </a:spcBef>
        <a:spcAft>
          <a:spcPct val="0"/>
        </a:spcAft>
        <a:buChar char="»"/>
        <a:defRPr sz="2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8032" name="Rectangle 32">
            <a:extLst>
              <a:ext uri="{FF2B5EF4-FFF2-40B4-BE49-F238E27FC236}">
                <a16:creationId xmlns:a16="http://schemas.microsoft.com/office/drawing/2014/main" id="{DAE3DD21-67F4-4AAB-8248-A0432481D322}"/>
              </a:ext>
            </a:extLst>
          </p:cNvPr>
          <p:cNvSpPr>
            <a:spLocks noChangeArrowheads="1"/>
          </p:cNvSpPr>
          <p:nvPr userDrawn="1"/>
        </p:nvSpPr>
        <p:spPr bwMode="auto">
          <a:xfrm>
            <a:off x="0" y="0"/>
            <a:ext cx="12192000" cy="6858000"/>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sz="1800"/>
          </a:p>
        </p:txBody>
      </p:sp>
      <p:sp>
        <p:nvSpPr>
          <p:cNvPr id="128003" name="Rectangle 3">
            <a:extLst>
              <a:ext uri="{FF2B5EF4-FFF2-40B4-BE49-F238E27FC236}">
                <a16:creationId xmlns:a16="http://schemas.microsoft.com/office/drawing/2014/main" id="{9D70A76E-4CB0-4336-A8D6-7AA2A80555BF}"/>
              </a:ext>
            </a:extLst>
          </p:cNvPr>
          <p:cNvSpPr>
            <a:spLocks noGrp="1" noChangeArrowheads="1"/>
          </p:cNvSpPr>
          <p:nvPr>
            <p:ph type="title"/>
          </p:nvPr>
        </p:nvSpPr>
        <p:spPr bwMode="auto">
          <a:xfrm>
            <a:off x="1016000" y="304800"/>
            <a:ext cx="10566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_tradnl" altLang="es-CL"/>
              <a:t>Título plantilla</a:t>
            </a:r>
          </a:p>
        </p:txBody>
      </p:sp>
      <p:sp>
        <p:nvSpPr>
          <p:cNvPr id="128004" name="Rectangle 4">
            <a:extLst>
              <a:ext uri="{FF2B5EF4-FFF2-40B4-BE49-F238E27FC236}">
                <a16:creationId xmlns:a16="http://schemas.microsoft.com/office/drawing/2014/main" id="{EFEDDF7B-D274-4B52-90A8-5FFE613C38BE}"/>
              </a:ext>
            </a:extLst>
          </p:cNvPr>
          <p:cNvSpPr>
            <a:spLocks noGrp="1" noChangeArrowheads="1"/>
          </p:cNvSpPr>
          <p:nvPr>
            <p:ph type="body" idx="1"/>
          </p:nvPr>
        </p:nvSpPr>
        <p:spPr bwMode="auto">
          <a:xfrm>
            <a:off x="912284" y="1628775"/>
            <a:ext cx="1056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_tradnl" altLang="es-CL"/>
              <a:t>Haga clic para modificar el estilo de texto del patrón</a:t>
            </a:r>
          </a:p>
          <a:p>
            <a:pPr lvl="1"/>
            <a:r>
              <a:rPr lang="es-ES_tradnl" altLang="es-CL"/>
              <a:t>Segundo nivel</a:t>
            </a:r>
          </a:p>
          <a:p>
            <a:pPr lvl="2"/>
            <a:r>
              <a:rPr lang="es-ES_tradnl" altLang="es-CL"/>
              <a:t>Tercer nivel</a:t>
            </a:r>
          </a:p>
          <a:p>
            <a:pPr lvl="3"/>
            <a:r>
              <a:rPr lang="es-ES_tradnl" altLang="es-CL"/>
              <a:t>Cuarto nivel</a:t>
            </a:r>
          </a:p>
          <a:p>
            <a:pPr lvl="4"/>
            <a:r>
              <a:rPr lang="es-ES_tradnl" altLang="es-CL"/>
              <a:t>Quinto nivel</a:t>
            </a:r>
          </a:p>
        </p:txBody>
      </p:sp>
      <p:sp>
        <p:nvSpPr>
          <p:cNvPr id="128027" name="Rectangle 27">
            <a:extLst>
              <a:ext uri="{FF2B5EF4-FFF2-40B4-BE49-F238E27FC236}">
                <a16:creationId xmlns:a16="http://schemas.microsoft.com/office/drawing/2014/main" id="{63E6D23A-F24F-40EF-A433-3AD69699F374}"/>
              </a:ext>
            </a:extLst>
          </p:cNvPr>
          <p:cNvSpPr>
            <a:spLocks noGrp="1" noChangeArrowheads="1"/>
          </p:cNvSpPr>
          <p:nvPr>
            <p:ph type="sldNum" sz="quarter" idx="4"/>
          </p:nvPr>
        </p:nvSpPr>
        <p:spPr bwMode="auto">
          <a:xfrm>
            <a:off x="0" y="6371326"/>
            <a:ext cx="1422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2000">
                <a:solidFill>
                  <a:schemeClr val="bg1"/>
                </a:solidFill>
                <a:latin typeface="Verdana" panose="020B0604030504040204" pitchFamily="34" charset="0"/>
              </a:defRPr>
            </a:lvl1pPr>
          </a:lstStyle>
          <a:p>
            <a:fld id="{CB3F536E-8B89-40C6-A361-D6C83E95F9B8}" type="slidenum">
              <a:rPr lang="es-ES_tradnl" altLang="es-CL"/>
              <a:pPr/>
              <a:t>‹Nº›</a:t>
            </a:fld>
            <a:endParaRPr lang="es-ES_tradnl" altLang="es-CL"/>
          </a:p>
        </p:txBody>
      </p:sp>
      <p:sp>
        <p:nvSpPr>
          <p:cNvPr id="9" name="Rectángulo 8"/>
          <p:cNvSpPr/>
          <p:nvPr userDrawn="1"/>
        </p:nvSpPr>
        <p:spPr>
          <a:xfrm>
            <a:off x="3811058" y="6247675"/>
            <a:ext cx="6096000" cy="276999"/>
          </a:xfrm>
          <a:prstGeom prst="rect">
            <a:avLst/>
          </a:prstGeom>
        </p:spPr>
        <p:txBody>
          <a:bodyPr>
            <a:spAutoFit/>
          </a:bodyPr>
          <a:lstStyle/>
          <a:p>
            <a:pPr algn="r"/>
            <a:r>
              <a:rPr lang="es-ES" sz="1200" i="1" dirty="0">
                <a:solidFill>
                  <a:schemeClr val="bg1"/>
                </a:solidFill>
                <a:latin typeface="Arial" panose="020B0604020202020204" pitchFamily="34" charset="0"/>
                <a:cs typeface="Arial" panose="020B0604020202020204" pitchFamily="34" charset="0"/>
              </a:rPr>
              <a:t>Por un Chile que avanza con seguridad</a:t>
            </a:r>
          </a:p>
        </p:txBody>
      </p:sp>
      <p:pic>
        <p:nvPicPr>
          <p:cNvPr id="10" name="Imagen 9">
            <a:extLst>
              <a:ext uri="{FF2B5EF4-FFF2-40B4-BE49-F238E27FC236}">
                <a16:creationId xmlns:a16="http://schemas.microsoft.com/office/drawing/2014/main" id="{FF092382-1C5B-4AC3-B5A0-932DF9AF2476}"/>
              </a:ext>
            </a:extLst>
          </p:cNvPr>
          <p:cNvPicPr>
            <a:picLocks noChangeAspect="1"/>
          </p:cNvPicPr>
          <p:nvPr userDrawn="1"/>
        </p:nvPicPr>
        <p:blipFill>
          <a:blip r:embed="rId4"/>
          <a:stretch>
            <a:fillRect/>
          </a:stretch>
        </p:blipFill>
        <p:spPr>
          <a:xfrm>
            <a:off x="10272464" y="5795050"/>
            <a:ext cx="1688081" cy="910550"/>
          </a:xfrm>
          <a:prstGeom prst="rect">
            <a:avLst/>
          </a:prstGeom>
        </p:spPr>
      </p:pic>
      <p:sp>
        <p:nvSpPr>
          <p:cNvPr id="11" name="Freeform 5"/>
          <p:cNvSpPr>
            <a:spLocks/>
          </p:cNvSpPr>
          <p:nvPr userDrawn="1"/>
        </p:nvSpPr>
        <p:spPr bwMode="auto">
          <a:xfrm>
            <a:off x="1588" y="369888"/>
            <a:ext cx="850900" cy="1096963"/>
          </a:xfrm>
          <a:custGeom>
            <a:avLst/>
            <a:gdLst>
              <a:gd name="T0" fmla="*/ 0 w 794"/>
              <a:gd name="T1" fmla="*/ 1025 h 1025"/>
              <a:gd name="T2" fmla="*/ 6 w 794"/>
              <a:gd name="T3" fmla="*/ 1025 h 1025"/>
              <a:gd name="T4" fmla="*/ 181 w 794"/>
              <a:gd name="T5" fmla="*/ 1025 h 1025"/>
              <a:gd name="T6" fmla="*/ 517 w 794"/>
              <a:gd name="T7" fmla="*/ 786 h 1025"/>
              <a:gd name="T8" fmla="*/ 546 w 794"/>
              <a:gd name="T9" fmla="*/ 710 h 1025"/>
              <a:gd name="T10" fmla="*/ 546 w 794"/>
              <a:gd name="T11" fmla="*/ 710 h 1025"/>
              <a:gd name="T12" fmla="*/ 616 w 794"/>
              <a:gd name="T13" fmla="*/ 523 h 1025"/>
              <a:gd name="T14" fmla="*/ 615 w 794"/>
              <a:gd name="T15" fmla="*/ 523 h 1025"/>
              <a:gd name="T16" fmla="*/ 794 w 794"/>
              <a:gd name="T17" fmla="*/ 12 h 1025"/>
              <a:gd name="T18" fmla="*/ 794 w 794"/>
              <a:gd name="T19" fmla="*/ 0 h 1025"/>
              <a:gd name="T20" fmla="*/ 6 w 794"/>
              <a:gd name="T21" fmla="*/ 0 h 1025"/>
              <a:gd name="T22" fmla="*/ 6 w 794"/>
              <a:gd name="T23" fmla="*/ 0 h 10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4" h="1025">
                <a:moveTo>
                  <a:pt x="0" y="1025"/>
                </a:moveTo>
                <a:cubicBezTo>
                  <a:pt x="2" y="1025"/>
                  <a:pt x="4" y="1025"/>
                  <a:pt x="6" y="1025"/>
                </a:cubicBezTo>
                <a:cubicBezTo>
                  <a:pt x="76" y="1025"/>
                  <a:pt x="135" y="1025"/>
                  <a:pt x="181" y="1025"/>
                </a:cubicBezTo>
                <a:cubicBezTo>
                  <a:pt x="321" y="1025"/>
                  <a:pt x="439" y="992"/>
                  <a:pt x="517" y="786"/>
                </a:cubicBezTo>
                <a:cubicBezTo>
                  <a:pt x="527" y="760"/>
                  <a:pt x="536" y="735"/>
                  <a:pt x="546" y="710"/>
                </a:cubicBezTo>
                <a:cubicBezTo>
                  <a:pt x="546" y="710"/>
                  <a:pt x="546" y="710"/>
                  <a:pt x="546" y="710"/>
                </a:cubicBezTo>
                <a:cubicBezTo>
                  <a:pt x="616" y="523"/>
                  <a:pt x="616" y="523"/>
                  <a:pt x="616" y="523"/>
                </a:cubicBezTo>
                <a:cubicBezTo>
                  <a:pt x="615" y="523"/>
                  <a:pt x="615" y="523"/>
                  <a:pt x="615" y="523"/>
                </a:cubicBezTo>
                <a:cubicBezTo>
                  <a:pt x="734" y="199"/>
                  <a:pt x="794" y="12"/>
                  <a:pt x="794" y="12"/>
                </a:cubicBezTo>
                <a:cubicBezTo>
                  <a:pt x="794" y="0"/>
                  <a:pt x="794" y="0"/>
                  <a:pt x="794" y="0"/>
                </a:cubicBezTo>
                <a:cubicBezTo>
                  <a:pt x="794" y="0"/>
                  <a:pt x="465" y="0"/>
                  <a:pt x="6" y="0"/>
                </a:cubicBezTo>
                <a:cubicBezTo>
                  <a:pt x="6" y="0"/>
                  <a:pt x="6" y="0"/>
                  <a:pt x="6" y="0"/>
                </a:cubicBezTo>
              </a:path>
            </a:pathLst>
          </a:custGeom>
          <a:solidFill>
            <a:srgbClr val="BAC8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Tree>
    <p:extLst>
      <p:ext uri="{BB962C8B-B14F-4D97-AF65-F5344CB8AC3E}">
        <p14:creationId xmlns:p14="http://schemas.microsoft.com/office/powerpoint/2010/main" val="103833200"/>
      </p:ext>
    </p:extLst>
  </p:cSld>
  <p:clrMap bg1="lt1" tx1="dk1" bg2="lt2" tx2="dk2" accent1="accent1" accent2="accent2" accent3="accent3" accent4="accent4" accent5="accent5" accent6="accent6" hlink="hlink" folHlink="folHlink"/>
  <p:sldLayoutIdLst>
    <p:sldLayoutId id="2147483700" r:id="rId1"/>
    <p:sldLayoutId id="2147483704" r:id="rId2"/>
  </p:sldLayoutIdLst>
  <p:hf hdr="0" ftr="0" dt="0"/>
  <p:txStyles>
    <p:titleStyle>
      <a:lvl1pPr algn="l" rtl="0" fontAlgn="base">
        <a:spcBef>
          <a:spcPct val="0"/>
        </a:spcBef>
        <a:spcAft>
          <a:spcPct val="0"/>
        </a:spcAft>
        <a:defRPr sz="3200" b="1" kern="1200">
          <a:solidFill>
            <a:schemeClr val="bg1"/>
          </a:solidFill>
          <a:latin typeface="+mj-lt"/>
          <a:ea typeface="+mj-ea"/>
          <a:cs typeface="+mj-cs"/>
        </a:defRPr>
      </a:lvl1pPr>
      <a:lvl2pPr algn="l" rtl="0" fontAlgn="base">
        <a:spcBef>
          <a:spcPct val="0"/>
        </a:spcBef>
        <a:spcAft>
          <a:spcPct val="0"/>
        </a:spcAft>
        <a:defRPr sz="3200" b="1">
          <a:solidFill>
            <a:schemeClr val="bg1"/>
          </a:solidFill>
          <a:latin typeface="Trebuchet MS" panose="020B0603020202020204" pitchFamily="34" charset="0"/>
        </a:defRPr>
      </a:lvl2pPr>
      <a:lvl3pPr algn="l" rtl="0" fontAlgn="base">
        <a:spcBef>
          <a:spcPct val="0"/>
        </a:spcBef>
        <a:spcAft>
          <a:spcPct val="0"/>
        </a:spcAft>
        <a:defRPr sz="3200" b="1">
          <a:solidFill>
            <a:schemeClr val="bg1"/>
          </a:solidFill>
          <a:latin typeface="Trebuchet MS" panose="020B0603020202020204" pitchFamily="34" charset="0"/>
        </a:defRPr>
      </a:lvl3pPr>
      <a:lvl4pPr algn="l" rtl="0" fontAlgn="base">
        <a:spcBef>
          <a:spcPct val="0"/>
        </a:spcBef>
        <a:spcAft>
          <a:spcPct val="0"/>
        </a:spcAft>
        <a:defRPr sz="3200" b="1">
          <a:solidFill>
            <a:schemeClr val="bg1"/>
          </a:solidFill>
          <a:latin typeface="Trebuchet MS" panose="020B0603020202020204" pitchFamily="34" charset="0"/>
        </a:defRPr>
      </a:lvl4pPr>
      <a:lvl5pPr algn="l" rtl="0" fontAlgn="base">
        <a:spcBef>
          <a:spcPct val="0"/>
        </a:spcBef>
        <a:spcAft>
          <a:spcPct val="0"/>
        </a:spcAft>
        <a:defRPr sz="3200" b="1">
          <a:solidFill>
            <a:schemeClr val="bg1"/>
          </a:solidFill>
          <a:latin typeface="Trebuchet MS" panose="020B0603020202020204" pitchFamily="34" charset="0"/>
        </a:defRPr>
      </a:lvl5pPr>
      <a:lvl6pPr marL="457200" algn="l" rtl="0" fontAlgn="base">
        <a:spcBef>
          <a:spcPct val="0"/>
        </a:spcBef>
        <a:spcAft>
          <a:spcPct val="0"/>
        </a:spcAft>
        <a:defRPr sz="3200" b="1">
          <a:solidFill>
            <a:schemeClr val="bg1"/>
          </a:solidFill>
          <a:latin typeface="Trebuchet MS" panose="020B0603020202020204" pitchFamily="34" charset="0"/>
        </a:defRPr>
      </a:lvl6pPr>
      <a:lvl7pPr marL="914400" algn="l" rtl="0" fontAlgn="base">
        <a:spcBef>
          <a:spcPct val="0"/>
        </a:spcBef>
        <a:spcAft>
          <a:spcPct val="0"/>
        </a:spcAft>
        <a:defRPr sz="3200" b="1">
          <a:solidFill>
            <a:schemeClr val="bg1"/>
          </a:solidFill>
          <a:latin typeface="Trebuchet MS" panose="020B0603020202020204" pitchFamily="34" charset="0"/>
        </a:defRPr>
      </a:lvl7pPr>
      <a:lvl8pPr marL="1371600" algn="l" rtl="0" fontAlgn="base">
        <a:spcBef>
          <a:spcPct val="0"/>
        </a:spcBef>
        <a:spcAft>
          <a:spcPct val="0"/>
        </a:spcAft>
        <a:defRPr sz="3200" b="1">
          <a:solidFill>
            <a:schemeClr val="bg1"/>
          </a:solidFill>
          <a:latin typeface="Trebuchet MS" panose="020B0603020202020204" pitchFamily="34" charset="0"/>
        </a:defRPr>
      </a:lvl8pPr>
      <a:lvl9pPr marL="1828800" algn="l" rtl="0" fontAlgn="base">
        <a:spcBef>
          <a:spcPct val="0"/>
        </a:spcBef>
        <a:spcAft>
          <a:spcPct val="0"/>
        </a:spcAft>
        <a:defRPr sz="3200" b="1">
          <a:solidFill>
            <a:schemeClr val="bg1"/>
          </a:solidFill>
          <a:latin typeface="Trebuchet MS" panose="020B0603020202020204" pitchFamily="34" charset="0"/>
        </a:defRPr>
      </a:lvl9pPr>
    </p:titleStyle>
    <p:bodyStyle>
      <a:lvl1pPr marL="609600" indent="-609600" algn="just" rtl="0" fontAlgn="base">
        <a:spcBef>
          <a:spcPct val="20000"/>
        </a:spcBef>
        <a:spcAft>
          <a:spcPct val="0"/>
        </a:spcAft>
        <a:defRPr sz="2000" kern="1200">
          <a:solidFill>
            <a:schemeClr val="bg1"/>
          </a:solidFill>
          <a:latin typeface="+mn-lt"/>
          <a:ea typeface="+mn-ea"/>
          <a:cs typeface="+mn-cs"/>
        </a:defRPr>
      </a:lvl1pPr>
      <a:lvl2pPr marL="838200" indent="-381000" algn="just" rtl="0" fontAlgn="base">
        <a:spcBef>
          <a:spcPct val="20000"/>
        </a:spcBef>
        <a:spcAft>
          <a:spcPct val="0"/>
        </a:spcAft>
        <a:buChar char="–"/>
        <a:defRPr sz="2000" kern="1200">
          <a:solidFill>
            <a:schemeClr val="bg1"/>
          </a:solidFill>
          <a:latin typeface="+mn-lt"/>
          <a:ea typeface="+mn-ea"/>
          <a:cs typeface="+mn-cs"/>
        </a:defRPr>
      </a:lvl2pPr>
      <a:lvl3pPr marL="1371600" indent="-457200" algn="l" rtl="0" fontAlgn="base">
        <a:spcBef>
          <a:spcPct val="20000"/>
        </a:spcBef>
        <a:spcAft>
          <a:spcPct val="0"/>
        </a:spcAft>
        <a:buAutoNum type="arabicPeriod"/>
        <a:defRPr sz="2000" b="1" kern="1200">
          <a:solidFill>
            <a:schemeClr val="bg1"/>
          </a:solidFill>
          <a:latin typeface="+mn-lt"/>
          <a:ea typeface="+mn-ea"/>
          <a:cs typeface="+mn-cs"/>
        </a:defRPr>
      </a:lvl3pPr>
      <a:lvl4pPr marL="1752600" indent="-381000" algn="l" rtl="0" fontAlgn="base">
        <a:spcBef>
          <a:spcPct val="20000"/>
        </a:spcBef>
        <a:spcAft>
          <a:spcPct val="0"/>
        </a:spcAft>
        <a:buChar char="–"/>
        <a:defRPr sz="2000" kern="1200">
          <a:solidFill>
            <a:schemeClr val="bg1"/>
          </a:solidFill>
          <a:latin typeface="+mn-lt"/>
          <a:ea typeface="+mn-ea"/>
          <a:cs typeface="+mn-cs"/>
        </a:defRPr>
      </a:lvl4pPr>
      <a:lvl5pPr marL="2209800" indent="-381000" algn="l" rtl="0" fontAlgn="base">
        <a:spcBef>
          <a:spcPct val="20000"/>
        </a:spcBef>
        <a:spcAft>
          <a:spcPct val="0"/>
        </a:spcAft>
        <a:buChar char="»"/>
        <a:defRPr sz="2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0594" name="Rectangle 2">
            <a:extLst>
              <a:ext uri="{FF2B5EF4-FFF2-40B4-BE49-F238E27FC236}">
                <a16:creationId xmlns:a16="http://schemas.microsoft.com/office/drawing/2014/main" id="{D94DA26C-7C84-44FC-B18B-FAE168EDE2F1}"/>
              </a:ext>
            </a:extLst>
          </p:cNvPr>
          <p:cNvSpPr>
            <a:spLocks noChangeArrowheads="1"/>
          </p:cNvSpPr>
          <p:nvPr/>
        </p:nvSpPr>
        <p:spPr bwMode="auto">
          <a:xfrm>
            <a:off x="0" y="0"/>
            <a:ext cx="12192000" cy="685800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sz="1800"/>
          </a:p>
        </p:txBody>
      </p:sp>
      <p:sp>
        <p:nvSpPr>
          <p:cNvPr id="110595" name="Rectangle 3">
            <a:extLst>
              <a:ext uri="{FF2B5EF4-FFF2-40B4-BE49-F238E27FC236}">
                <a16:creationId xmlns:a16="http://schemas.microsoft.com/office/drawing/2014/main" id="{ED3DB81F-B6DA-43AF-8A58-153929F537EA}"/>
              </a:ext>
            </a:extLst>
          </p:cNvPr>
          <p:cNvSpPr>
            <a:spLocks noGrp="1" noChangeArrowheads="1"/>
          </p:cNvSpPr>
          <p:nvPr>
            <p:ph type="title"/>
          </p:nvPr>
        </p:nvSpPr>
        <p:spPr bwMode="auto">
          <a:xfrm>
            <a:off x="1016000" y="304800"/>
            <a:ext cx="10566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_tradnl" altLang="es-CL"/>
              <a:t>Título plantilla</a:t>
            </a:r>
          </a:p>
        </p:txBody>
      </p:sp>
      <p:sp>
        <p:nvSpPr>
          <p:cNvPr id="110596" name="Rectangle 4">
            <a:extLst>
              <a:ext uri="{FF2B5EF4-FFF2-40B4-BE49-F238E27FC236}">
                <a16:creationId xmlns:a16="http://schemas.microsoft.com/office/drawing/2014/main" id="{6E1BC3D7-B87D-44EF-A2AB-155FB9E3FD65}"/>
              </a:ext>
            </a:extLst>
          </p:cNvPr>
          <p:cNvSpPr>
            <a:spLocks noGrp="1" noChangeArrowheads="1"/>
          </p:cNvSpPr>
          <p:nvPr>
            <p:ph type="body" idx="1"/>
          </p:nvPr>
        </p:nvSpPr>
        <p:spPr bwMode="auto">
          <a:xfrm>
            <a:off x="912284" y="1628775"/>
            <a:ext cx="1056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_tradnl" altLang="es-CL"/>
              <a:t>Haga clic para modificar el estilo de texto del patrón</a:t>
            </a:r>
          </a:p>
          <a:p>
            <a:pPr lvl="1"/>
            <a:r>
              <a:rPr lang="es-ES_tradnl" altLang="es-CL"/>
              <a:t>Segundo nivel</a:t>
            </a:r>
          </a:p>
          <a:p>
            <a:pPr lvl="2"/>
            <a:r>
              <a:rPr lang="es-ES_tradnl" altLang="es-CL"/>
              <a:t>Tercer nivel</a:t>
            </a:r>
          </a:p>
          <a:p>
            <a:pPr lvl="3"/>
            <a:r>
              <a:rPr lang="es-ES_tradnl" altLang="es-CL"/>
              <a:t>Cuarto nivel</a:t>
            </a:r>
          </a:p>
          <a:p>
            <a:pPr lvl="4"/>
            <a:r>
              <a:rPr lang="es-ES_tradnl" altLang="es-CL"/>
              <a:t>Quinto nivel</a:t>
            </a:r>
          </a:p>
        </p:txBody>
      </p:sp>
      <p:sp>
        <p:nvSpPr>
          <p:cNvPr id="110619" name="Rectangle 27">
            <a:extLst>
              <a:ext uri="{FF2B5EF4-FFF2-40B4-BE49-F238E27FC236}">
                <a16:creationId xmlns:a16="http://schemas.microsoft.com/office/drawing/2014/main" id="{038368B8-B5EE-4892-A4C8-9F2EAD8538EC}"/>
              </a:ext>
            </a:extLst>
          </p:cNvPr>
          <p:cNvSpPr>
            <a:spLocks noGrp="1" noChangeArrowheads="1"/>
          </p:cNvSpPr>
          <p:nvPr>
            <p:ph type="sldNum" sz="quarter" idx="4"/>
          </p:nvPr>
        </p:nvSpPr>
        <p:spPr bwMode="auto">
          <a:xfrm>
            <a:off x="103717" y="6405548"/>
            <a:ext cx="1422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2000">
                <a:solidFill>
                  <a:schemeClr val="bg1"/>
                </a:solidFill>
                <a:latin typeface="Verdana" panose="020B0604030504040204" pitchFamily="34" charset="0"/>
              </a:defRPr>
            </a:lvl1pPr>
          </a:lstStyle>
          <a:p>
            <a:fld id="{FB17B2E5-8E2D-464D-BE91-E8218D578B50}" type="slidenum">
              <a:rPr lang="es-ES_tradnl" altLang="es-CL"/>
              <a:pPr/>
              <a:t>‹Nº›</a:t>
            </a:fld>
            <a:endParaRPr lang="es-ES_tradnl" altLang="es-CL"/>
          </a:p>
        </p:txBody>
      </p:sp>
      <p:pic>
        <p:nvPicPr>
          <p:cNvPr id="8" name="Imagen 7"/>
          <p:cNvPicPr>
            <a:picLocks noChangeAspect="1"/>
          </p:cNvPicPr>
          <p:nvPr userDrawn="1"/>
        </p:nvPicPr>
        <p:blipFill>
          <a:blip r:embed="rId5"/>
          <a:stretch>
            <a:fillRect/>
          </a:stretch>
        </p:blipFill>
        <p:spPr>
          <a:xfrm>
            <a:off x="10249520" y="5786258"/>
            <a:ext cx="1712742" cy="922834"/>
          </a:xfrm>
          <a:prstGeom prst="rect">
            <a:avLst/>
          </a:prstGeom>
        </p:spPr>
      </p:pic>
      <p:sp>
        <p:nvSpPr>
          <p:cNvPr id="5" name="AutoShape 3"/>
          <p:cNvSpPr>
            <a:spLocks noChangeAspect="1" noChangeArrowheads="1" noTextEdit="1"/>
          </p:cNvSpPr>
          <p:nvPr userDrawn="1"/>
        </p:nvSpPr>
        <p:spPr bwMode="auto">
          <a:xfrm>
            <a:off x="0" y="369888"/>
            <a:ext cx="852488"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 name="Freeform 5"/>
          <p:cNvSpPr>
            <a:spLocks/>
          </p:cNvSpPr>
          <p:nvPr userDrawn="1"/>
        </p:nvSpPr>
        <p:spPr bwMode="auto">
          <a:xfrm>
            <a:off x="1588" y="369888"/>
            <a:ext cx="850900" cy="1096963"/>
          </a:xfrm>
          <a:custGeom>
            <a:avLst/>
            <a:gdLst>
              <a:gd name="T0" fmla="*/ 0 w 794"/>
              <a:gd name="T1" fmla="*/ 1025 h 1025"/>
              <a:gd name="T2" fmla="*/ 6 w 794"/>
              <a:gd name="T3" fmla="*/ 1025 h 1025"/>
              <a:gd name="T4" fmla="*/ 181 w 794"/>
              <a:gd name="T5" fmla="*/ 1025 h 1025"/>
              <a:gd name="T6" fmla="*/ 517 w 794"/>
              <a:gd name="T7" fmla="*/ 786 h 1025"/>
              <a:gd name="T8" fmla="*/ 546 w 794"/>
              <a:gd name="T9" fmla="*/ 710 h 1025"/>
              <a:gd name="T10" fmla="*/ 546 w 794"/>
              <a:gd name="T11" fmla="*/ 710 h 1025"/>
              <a:gd name="T12" fmla="*/ 616 w 794"/>
              <a:gd name="T13" fmla="*/ 523 h 1025"/>
              <a:gd name="T14" fmla="*/ 615 w 794"/>
              <a:gd name="T15" fmla="*/ 523 h 1025"/>
              <a:gd name="T16" fmla="*/ 794 w 794"/>
              <a:gd name="T17" fmla="*/ 12 h 1025"/>
              <a:gd name="T18" fmla="*/ 794 w 794"/>
              <a:gd name="T19" fmla="*/ 0 h 1025"/>
              <a:gd name="T20" fmla="*/ 6 w 794"/>
              <a:gd name="T21" fmla="*/ 0 h 1025"/>
              <a:gd name="T22" fmla="*/ 6 w 794"/>
              <a:gd name="T23" fmla="*/ 0 h 10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4" h="1025">
                <a:moveTo>
                  <a:pt x="0" y="1025"/>
                </a:moveTo>
                <a:cubicBezTo>
                  <a:pt x="2" y="1025"/>
                  <a:pt x="4" y="1025"/>
                  <a:pt x="6" y="1025"/>
                </a:cubicBezTo>
                <a:cubicBezTo>
                  <a:pt x="76" y="1025"/>
                  <a:pt x="135" y="1025"/>
                  <a:pt x="181" y="1025"/>
                </a:cubicBezTo>
                <a:cubicBezTo>
                  <a:pt x="321" y="1025"/>
                  <a:pt x="439" y="992"/>
                  <a:pt x="517" y="786"/>
                </a:cubicBezTo>
                <a:cubicBezTo>
                  <a:pt x="527" y="760"/>
                  <a:pt x="536" y="735"/>
                  <a:pt x="546" y="710"/>
                </a:cubicBezTo>
                <a:cubicBezTo>
                  <a:pt x="546" y="710"/>
                  <a:pt x="546" y="710"/>
                  <a:pt x="546" y="710"/>
                </a:cubicBezTo>
                <a:cubicBezTo>
                  <a:pt x="616" y="523"/>
                  <a:pt x="616" y="523"/>
                  <a:pt x="616" y="523"/>
                </a:cubicBezTo>
                <a:cubicBezTo>
                  <a:pt x="615" y="523"/>
                  <a:pt x="615" y="523"/>
                  <a:pt x="615" y="523"/>
                </a:cubicBezTo>
                <a:cubicBezTo>
                  <a:pt x="734" y="199"/>
                  <a:pt x="794" y="12"/>
                  <a:pt x="794" y="12"/>
                </a:cubicBezTo>
                <a:cubicBezTo>
                  <a:pt x="794" y="0"/>
                  <a:pt x="794" y="0"/>
                  <a:pt x="794" y="0"/>
                </a:cubicBezTo>
                <a:cubicBezTo>
                  <a:pt x="794" y="0"/>
                  <a:pt x="465" y="0"/>
                  <a:pt x="6" y="0"/>
                </a:cubicBezTo>
                <a:cubicBezTo>
                  <a:pt x="6" y="0"/>
                  <a:pt x="6" y="0"/>
                  <a:pt x="6" y="0"/>
                </a:cubicBezTo>
              </a:path>
            </a:pathLst>
          </a:custGeom>
          <a:solidFill>
            <a:srgbClr val="BAC8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Tree>
    <p:extLst>
      <p:ext uri="{BB962C8B-B14F-4D97-AF65-F5344CB8AC3E}">
        <p14:creationId xmlns:p14="http://schemas.microsoft.com/office/powerpoint/2010/main" val="2878069461"/>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Lst>
  <p:hf hdr="0" ftr="0" dt="0"/>
  <p:txStyles>
    <p:titleStyle>
      <a:lvl1pPr algn="l" rtl="0" fontAlgn="base">
        <a:spcBef>
          <a:spcPct val="0"/>
        </a:spcBef>
        <a:spcAft>
          <a:spcPct val="0"/>
        </a:spcAft>
        <a:defRPr sz="3200" b="1" kern="1200">
          <a:solidFill>
            <a:schemeClr val="bg1"/>
          </a:solidFill>
          <a:latin typeface="+mj-lt"/>
          <a:ea typeface="+mj-ea"/>
          <a:cs typeface="+mj-cs"/>
        </a:defRPr>
      </a:lvl1pPr>
      <a:lvl2pPr algn="l" rtl="0" fontAlgn="base">
        <a:spcBef>
          <a:spcPct val="0"/>
        </a:spcBef>
        <a:spcAft>
          <a:spcPct val="0"/>
        </a:spcAft>
        <a:defRPr sz="3200" b="1">
          <a:solidFill>
            <a:schemeClr val="bg1"/>
          </a:solidFill>
          <a:latin typeface="Trebuchet MS" panose="020B0603020202020204" pitchFamily="34" charset="0"/>
        </a:defRPr>
      </a:lvl2pPr>
      <a:lvl3pPr algn="l" rtl="0" fontAlgn="base">
        <a:spcBef>
          <a:spcPct val="0"/>
        </a:spcBef>
        <a:spcAft>
          <a:spcPct val="0"/>
        </a:spcAft>
        <a:defRPr sz="3200" b="1">
          <a:solidFill>
            <a:schemeClr val="bg1"/>
          </a:solidFill>
          <a:latin typeface="Trebuchet MS" panose="020B0603020202020204" pitchFamily="34" charset="0"/>
        </a:defRPr>
      </a:lvl3pPr>
      <a:lvl4pPr algn="l" rtl="0" fontAlgn="base">
        <a:spcBef>
          <a:spcPct val="0"/>
        </a:spcBef>
        <a:spcAft>
          <a:spcPct val="0"/>
        </a:spcAft>
        <a:defRPr sz="3200" b="1">
          <a:solidFill>
            <a:schemeClr val="bg1"/>
          </a:solidFill>
          <a:latin typeface="Trebuchet MS" panose="020B0603020202020204" pitchFamily="34" charset="0"/>
        </a:defRPr>
      </a:lvl4pPr>
      <a:lvl5pPr algn="l" rtl="0" fontAlgn="base">
        <a:spcBef>
          <a:spcPct val="0"/>
        </a:spcBef>
        <a:spcAft>
          <a:spcPct val="0"/>
        </a:spcAft>
        <a:defRPr sz="3200" b="1">
          <a:solidFill>
            <a:schemeClr val="bg1"/>
          </a:solidFill>
          <a:latin typeface="Trebuchet MS" panose="020B0603020202020204" pitchFamily="34" charset="0"/>
        </a:defRPr>
      </a:lvl5pPr>
      <a:lvl6pPr marL="457200" algn="l" rtl="0" fontAlgn="base">
        <a:spcBef>
          <a:spcPct val="0"/>
        </a:spcBef>
        <a:spcAft>
          <a:spcPct val="0"/>
        </a:spcAft>
        <a:defRPr sz="3200" b="1">
          <a:solidFill>
            <a:schemeClr val="bg1"/>
          </a:solidFill>
          <a:latin typeface="Trebuchet MS" panose="020B0603020202020204" pitchFamily="34" charset="0"/>
        </a:defRPr>
      </a:lvl6pPr>
      <a:lvl7pPr marL="914400" algn="l" rtl="0" fontAlgn="base">
        <a:spcBef>
          <a:spcPct val="0"/>
        </a:spcBef>
        <a:spcAft>
          <a:spcPct val="0"/>
        </a:spcAft>
        <a:defRPr sz="3200" b="1">
          <a:solidFill>
            <a:schemeClr val="bg1"/>
          </a:solidFill>
          <a:latin typeface="Trebuchet MS" panose="020B0603020202020204" pitchFamily="34" charset="0"/>
        </a:defRPr>
      </a:lvl7pPr>
      <a:lvl8pPr marL="1371600" algn="l" rtl="0" fontAlgn="base">
        <a:spcBef>
          <a:spcPct val="0"/>
        </a:spcBef>
        <a:spcAft>
          <a:spcPct val="0"/>
        </a:spcAft>
        <a:defRPr sz="3200" b="1">
          <a:solidFill>
            <a:schemeClr val="bg1"/>
          </a:solidFill>
          <a:latin typeface="Trebuchet MS" panose="020B0603020202020204" pitchFamily="34" charset="0"/>
        </a:defRPr>
      </a:lvl8pPr>
      <a:lvl9pPr marL="1828800" algn="l" rtl="0" fontAlgn="base">
        <a:spcBef>
          <a:spcPct val="0"/>
        </a:spcBef>
        <a:spcAft>
          <a:spcPct val="0"/>
        </a:spcAft>
        <a:defRPr sz="3200" b="1">
          <a:solidFill>
            <a:schemeClr val="bg1"/>
          </a:solidFill>
          <a:latin typeface="Trebuchet MS" panose="020B0603020202020204" pitchFamily="34" charset="0"/>
        </a:defRPr>
      </a:lvl9pPr>
    </p:titleStyle>
    <p:bodyStyle>
      <a:lvl1pPr marL="609600" indent="-609600" algn="just" rtl="0" fontAlgn="base">
        <a:spcBef>
          <a:spcPct val="20000"/>
        </a:spcBef>
        <a:spcAft>
          <a:spcPct val="0"/>
        </a:spcAft>
        <a:defRPr sz="2000" kern="1200">
          <a:solidFill>
            <a:schemeClr val="bg1"/>
          </a:solidFill>
          <a:latin typeface="+mn-lt"/>
          <a:ea typeface="+mn-ea"/>
          <a:cs typeface="+mn-cs"/>
        </a:defRPr>
      </a:lvl1pPr>
      <a:lvl2pPr marL="838200" indent="-381000" algn="just" rtl="0" fontAlgn="base">
        <a:spcBef>
          <a:spcPct val="20000"/>
        </a:spcBef>
        <a:spcAft>
          <a:spcPct val="0"/>
        </a:spcAft>
        <a:buChar char="–"/>
        <a:defRPr sz="2000" kern="1200">
          <a:solidFill>
            <a:schemeClr val="bg1"/>
          </a:solidFill>
          <a:latin typeface="+mn-lt"/>
          <a:ea typeface="+mn-ea"/>
          <a:cs typeface="+mn-cs"/>
        </a:defRPr>
      </a:lvl2pPr>
      <a:lvl3pPr marL="1371600" indent="-457200" algn="l" rtl="0" fontAlgn="base">
        <a:spcBef>
          <a:spcPct val="20000"/>
        </a:spcBef>
        <a:spcAft>
          <a:spcPct val="0"/>
        </a:spcAft>
        <a:buAutoNum type="arabicPeriod"/>
        <a:defRPr sz="2000" b="1" kern="1200">
          <a:solidFill>
            <a:schemeClr val="bg1"/>
          </a:solidFill>
          <a:latin typeface="+mn-lt"/>
          <a:ea typeface="+mn-ea"/>
          <a:cs typeface="+mn-cs"/>
        </a:defRPr>
      </a:lvl3pPr>
      <a:lvl4pPr marL="1752600" indent="-381000" algn="l" rtl="0" fontAlgn="base">
        <a:spcBef>
          <a:spcPct val="20000"/>
        </a:spcBef>
        <a:spcAft>
          <a:spcPct val="0"/>
        </a:spcAft>
        <a:buChar char="–"/>
        <a:defRPr sz="2000" kern="1200">
          <a:solidFill>
            <a:schemeClr val="bg1"/>
          </a:solidFill>
          <a:latin typeface="+mn-lt"/>
          <a:ea typeface="+mn-ea"/>
          <a:cs typeface="+mn-cs"/>
        </a:defRPr>
      </a:lvl4pPr>
      <a:lvl5pPr marL="2209800" indent="-381000" algn="l" rtl="0" fontAlgn="base">
        <a:spcBef>
          <a:spcPct val="20000"/>
        </a:spcBef>
        <a:spcAft>
          <a:spcPct val="0"/>
        </a:spcAft>
        <a:buChar char="»"/>
        <a:defRPr sz="2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g"/><Relationship Id="rId1" Type="http://schemas.openxmlformats.org/officeDocument/2006/relationships/slideLayout" Target="../slideLayouts/slideLayout8.xml"/><Relationship Id="rId5" Type="http://schemas.openxmlformats.org/officeDocument/2006/relationships/image" Target="../media/image10.emf"/><Relationship Id="rId4" Type="http://schemas.openxmlformats.org/officeDocument/2006/relationships/image" Target="../media/image9.emf"/></Relationships>
</file>

<file path=ppt/slides/_rels/slide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jpg"/><Relationship Id="rId1" Type="http://schemas.openxmlformats.org/officeDocument/2006/relationships/slideLayout" Target="../slideLayouts/slideLayout8.xml"/><Relationship Id="rId4" Type="http://schemas.openxmlformats.org/officeDocument/2006/relationships/image" Target="../media/image1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1411385" y="4465832"/>
            <a:ext cx="2826415"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altLang="es-ES" i="0"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Helvetica" panose="020B0604020202020204" pitchFamily="34" charset="0"/>
                <a:ea typeface="+mn-ea"/>
                <a:cs typeface="Helvetica" panose="020B0604020202020204" pitchFamily="34" charset="0"/>
              </a:rPr>
              <a:t>Felipe Bunster Echenique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altLang="es-ES" i="0"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Helvetica" panose="020B0604020202020204" pitchFamily="34" charset="0"/>
                <a:ea typeface="+mn-ea"/>
                <a:cs typeface="Helvetica" panose="020B0604020202020204" pitchFamily="34" charset="0"/>
              </a:rPr>
              <a:t>Gerente General </a:t>
            </a:r>
          </a:p>
        </p:txBody>
      </p:sp>
      <p:sp>
        <p:nvSpPr>
          <p:cNvPr id="8" name="Cheurón 7"/>
          <p:cNvSpPr/>
          <p:nvPr/>
        </p:nvSpPr>
        <p:spPr>
          <a:xfrm>
            <a:off x="912005" y="4445160"/>
            <a:ext cx="484632" cy="699062"/>
          </a:xfrm>
          <a:prstGeom prst="chevron">
            <a:avLst/>
          </a:prstGeom>
          <a:solidFill>
            <a:srgbClr val="C4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Rectángulo 8"/>
          <p:cNvSpPr/>
          <p:nvPr/>
        </p:nvSpPr>
        <p:spPr>
          <a:xfrm>
            <a:off x="1154321" y="1713778"/>
            <a:ext cx="10225136" cy="1200329"/>
          </a:xfrm>
          <a:prstGeom prst="rect">
            <a:avLst/>
          </a:prstGeom>
        </p:spPr>
        <p:txBody>
          <a:bodyPr wrap="square">
            <a:spAutoFit/>
          </a:bodyPr>
          <a:lstStyle/>
          <a:p>
            <a:pPr>
              <a:defRPr sz="9600" spc="-96">
                <a:solidFill>
                  <a:srgbClr val="FFFFFF"/>
                </a:solidFill>
                <a:latin typeface="Helvetica"/>
                <a:ea typeface="Helvetica"/>
                <a:cs typeface="Helvetica"/>
                <a:sym typeface="Helvetica"/>
              </a:defRPr>
            </a:pPr>
            <a:r>
              <a:rPr lang="es-CL"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Plataformas digitales: el nuevo desafío de la seguridad laboral </a:t>
            </a:r>
            <a:endParaRPr lang="es-CL" sz="3600" b="1" dirty="0">
              <a:solidFill>
                <a:srgbClr val="BAC82A"/>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1709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90" y="0"/>
            <a:ext cx="12183177" cy="6858000"/>
          </a:xfrm>
          <a:prstGeom prst="rect">
            <a:avLst/>
          </a:prstGeom>
        </p:spPr>
      </p:pic>
      <p:sp>
        <p:nvSpPr>
          <p:cNvPr id="3" name="Marcador de contenido 2"/>
          <p:cNvSpPr>
            <a:spLocks noGrp="1"/>
          </p:cNvSpPr>
          <p:nvPr>
            <p:ph idx="1"/>
          </p:nvPr>
        </p:nvSpPr>
        <p:spPr>
          <a:xfrm>
            <a:off x="6672064" y="4077072"/>
            <a:ext cx="4176464" cy="1800200"/>
          </a:xfrm>
        </p:spPr>
        <p:txBody>
          <a:bodyPr>
            <a:noAutofit/>
          </a:bodyPr>
          <a:lstStyle/>
          <a:p>
            <a:pPr marL="0" indent="0" algn="ctr">
              <a:spcBef>
                <a:spcPts val="1200"/>
              </a:spcBef>
            </a:pPr>
            <a:r>
              <a:rPr lang="es-MX" b="1" dirty="0">
                <a:solidFill>
                  <a:srgbClr val="BAC82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Este nuevo mundo del trabajo de la era digital </a:t>
            </a:r>
            <a:r>
              <a:rPr lang="es-MX"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no responde al modelo tradicional de relación laboral de la era industrial, donde la flexibilidad es un valor central.</a:t>
            </a:r>
          </a:p>
          <a:p>
            <a:pPr marL="0" indent="0" algn="ctr">
              <a:spcBef>
                <a:spcPts val="1200"/>
              </a:spcBef>
            </a:pPr>
            <a:endParaRPr lang="es-CL"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Rectángulo 1"/>
          <p:cNvSpPr/>
          <p:nvPr/>
        </p:nvSpPr>
        <p:spPr>
          <a:xfrm>
            <a:off x="623392" y="4077072"/>
            <a:ext cx="4343995" cy="1631216"/>
          </a:xfrm>
          <a:prstGeom prst="rect">
            <a:avLst/>
          </a:prstGeom>
        </p:spPr>
        <p:txBody>
          <a:bodyPr wrap="square">
            <a:spAutoFit/>
          </a:bodyPr>
          <a:lstStyle/>
          <a:p>
            <a:pPr algn="ctr">
              <a:spcBef>
                <a:spcPts val="1200"/>
              </a:spcBef>
            </a:pPr>
            <a:r>
              <a:rPr lang="es-MX" sz="2000" b="1" dirty="0">
                <a:solidFill>
                  <a:srgbClr val="BAC82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El mundo del trabajo cambió: </a:t>
            </a:r>
            <a:br>
              <a:rPr lang="es-MX" sz="2000" b="1" dirty="0">
                <a:solidFill>
                  <a:srgbClr val="BAC82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s-MX" sz="2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la globalización y la tecnología nos permiten acceder y también ofrecer bienes y servicios desde y hacia cualquier parte del mundo.</a:t>
            </a:r>
          </a:p>
        </p:txBody>
      </p:sp>
    </p:spTree>
    <p:extLst>
      <p:ext uri="{BB962C8B-B14F-4D97-AF65-F5344CB8AC3E}">
        <p14:creationId xmlns:p14="http://schemas.microsoft.com/office/powerpoint/2010/main" val="259177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12" y="0"/>
            <a:ext cx="12144375" cy="6858000"/>
          </a:xfrm>
          <a:prstGeom prst="rect">
            <a:avLst/>
          </a:prstGeom>
        </p:spPr>
      </p:pic>
      <p:sp>
        <p:nvSpPr>
          <p:cNvPr id="3" name="Marcador de contenido 2"/>
          <p:cNvSpPr>
            <a:spLocks noGrp="1"/>
          </p:cNvSpPr>
          <p:nvPr>
            <p:ph idx="1"/>
          </p:nvPr>
        </p:nvSpPr>
        <p:spPr>
          <a:xfrm>
            <a:off x="2135559" y="2780928"/>
            <a:ext cx="7920880" cy="1944216"/>
          </a:xfrm>
        </p:spPr>
        <p:txBody>
          <a:bodyPr>
            <a:noAutofit/>
          </a:bodyPr>
          <a:lstStyle/>
          <a:p>
            <a:pPr marL="0" indent="0" algn="ctr">
              <a:spcBef>
                <a:spcPts val="1200"/>
              </a:spcBef>
            </a:pPr>
            <a:r>
              <a:rPr lang="es-MX"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Pero eso </a:t>
            </a:r>
            <a:r>
              <a:rPr lang="es-MX" sz="3600" b="1" dirty="0">
                <a:solidFill>
                  <a:srgbClr val="66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no significa</a:t>
            </a:r>
            <a:r>
              <a:rPr lang="es-MX" sz="2800" dirty="0">
                <a:solidFill>
                  <a:srgbClr val="66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s-MX"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que esos trabajadores no estén expuestos a contingencias y, por lo tanto, </a:t>
            </a:r>
            <a:r>
              <a:rPr lang="es-MX" sz="3200" b="1" dirty="0">
                <a:solidFill>
                  <a:srgbClr val="BAC82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no tengan cobertura de la Seguridad Social</a:t>
            </a:r>
          </a:p>
          <a:p>
            <a:pPr marL="342900" indent="-342900" algn="ctr">
              <a:spcBef>
                <a:spcPts val="1200"/>
              </a:spcBef>
              <a:buFont typeface="Arial" panose="020B0604020202020204" pitchFamily="34" charset="0"/>
              <a:buChar char="•"/>
            </a:pPr>
            <a:endParaRPr lang="es-CL" sz="28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54313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9C6CA067-5F99-4B47-85AC-968901D63968}"/>
              </a:ext>
            </a:extLst>
          </p:cNvPr>
          <p:cNvSpPr txBox="1"/>
          <p:nvPr/>
        </p:nvSpPr>
        <p:spPr>
          <a:xfrm>
            <a:off x="2351584" y="3272785"/>
            <a:ext cx="7335997" cy="3108543"/>
          </a:xfrm>
          <a:prstGeom prst="rect">
            <a:avLst/>
          </a:prstGeom>
          <a:noFill/>
        </p:spPr>
        <p:txBody>
          <a:bodyPr wrap="square">
            <a:spAutoFit/>
          </a:bodyPr>
          <a:lstStyle/>
          <a:p>
            <a:pPr algn="ctr"/>
            <a:endParaRPr lang="es-MX" sz="2400" dirty="0">
              <a:solidFill>
                <a:schemeClr val="bg1"/>
              </a:solidFill>
              <a:latin typeface="Arial" panose="020B0604020202020204" pitchFamily="34" charset="0"/>
              <a:cs typeface="Arial" panose="020B0604020202020204" pitchFamily="34" charset="0"/>
            </a:endParaRPr>
          </a:p>
          <a:p>
            <a:pPr algn="ctr"/>
            <a:r>
              <a:rPr lang="es-CL" sz="2400" dirty="0">
                <a:solidFill>
                  <a:schemeClr val="bg1"/>
                </a:solidFill>
                <a:latin typeface="Arial" panose="020B0604020202020204" pitchFamily="34" charset="0"/>
                <a:cs typeface="Arial" panose="020B0604020202020204" pitchFamily="34" charset="0"/>
              </a:rPr>
              <a:t>La legislación actual permite que los trabajadores independientes puedan acceder a las prestaciones sociales que tienen todos los trabajadores del país, </a:t>
            </a:r>
            <a:r>
              <a:rPr lang="es-CL" sz="2400" b="1" dirty="0">
                <a:solidFill>
                  <a:srgbClr val="66FFFF"/>
                </a:solidFill>
                <a:latin typeface="Arial" panose="020B0604020202020204" pitchFamily="34" charset="0"/>
                <a:cs typeface="Arial" panose="020B0604020202020204" pitchFamily="34" charset="0"/>
              </a:rPr>
              <a:t>a través de la cotización previsional que pueden realizar de forma obligatoria o de manera voluntaria.</a:t>
            </a:r>
            <a:endParaRPr lang="es-MX" sz="1400" b="1" dirty="0">
              <a:solidFill>
                <a:srgbClr val="66FFFF"/>
              </a:solidFill>
              <a:latin typeface="Arial" panose="020B0604020202020204" pitchFamily="34" charset="0"/>
              <a:cs typeface="Arial" panose="020B0604020202020204" pitchFamily="34" charset="0"/>
            </a:endParaRPr>
          </a:p>
          <a:p>
            <a:pPr algn="ctr"/>
            <a:endParaRPr lang="es-MX" sz="1400" dirty="0">
              <a:solidFill>
                <a:schemeClr val="bg1"/>
              </a:solidFill>
              <a:latin typeface="Arial" panose="020B0604020202020204" pitchFamily="34" charset="0"/>
              <a:cs typeface="Arial" panose="020B0604020202020204" pitchFamily="34" charset="0"/>
            </a:endParaRPr>
          </a:p>
          <a:p>
            <a:pPr algn="ctr"/>
            <a:endParaRPr lang="es-CL" sz="1400" dirty="0">
              <a:solidFill>
                <a:schemeClr val="bg1"/>
              </a:solidFill>
              <a:latin typeface="Arial" panose="020B0604020202020204" pitchFamily="34" charset="0"/>
              <a:cs typeface="Arial" panose="020B0604020202020204" pitchFamily="34" charset="0"/>
            </a:endParaRPr>
          </a:p>
        </p:txBody>
      </p:sp>
      <p:sp>
        <p:nvSpPr>
          <p:cNvPr id="3" name="Rectángulo 2"/>
          <p:cNvSpPr/>
          <p:nvPr/>
        </p:nvSpPr>
        <p:spPr>
          <a:xfrm>
            <a:off x="3209270" y="1355326"/>
            <a:ext cx="5353649" cy="1077218"/>
          </a:xfrm>
          <a:prstGeom prst="rect">
            <a:avLst/>
          </a:prstGeom>
          <a:solidFill>
            <a:schemeClr val="tx1">
              <a:lumMod val="95000"/>
              <a:lumOff val="5000"/>
              <a:alpha val="38000"/>
            </a:schemeClr>
          </a:solidFill>
        </p:spPr>
        <p:txBody>
          <a:bodyPr wrap="square">
            <a:spAutoFit/>
          </a:bodyPr>
          <a:lstStyle/>
          <a:p>
            <a:pPr lvl="0" algn="ctr">
              <a:spcAft>
                <a:spcPts val="0"/>
              </a:spcAft>
            </a:pPr>
            <a:r>
              <a:rPr lang="es-CL" sz="3200" b="1" dirty="0">
                <a:solidFill>
                  <a:schemeClr val="bg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Ser independiente es lo mismo que ser informal</a:t>
            </a:r>
          </a:p>
        </p:txBody>
      </p:sp>
      <p:sp>
        <p:nvSpPr>
          <p:cNvPr id="4" name="Rectángulo 3"/>
          <p:cNvSpPr/>
          <p:nvPr/>
        </p:nvSpPr>
        <p:spPr>
          <a:xfrm>
            <a:off x="1991544" y="548680"/>
            <a:ext cx="1484702" cy="2646878"/>
          </a:xfrm>
          <a:prstGeom prst="rect">
            <a:avLst/>
          </a:prstGeom>
        </p:spPr>
        <p:txBody>
          <a:bodyPr wrap="none">
            <a:spAutoFit/>
          </a:bodyPr>
          <a:lstStyle/>
          <a:p>
            <a:r>
              <a:rPr lang="es-CL" sz="16600" b="1" dirty="0">
                <a:solidFill>
                  <a:srgbClr val="BAC82A"/>
                </a:solidFill>
                <a:latin typeface="Arial" panose="020B0604020202020204" pitchFamily="34" charset="0"/>
                <a:ea typeface="Times New Roman" panose="02020603050405020304" pitchFamily="18" charset="0"/>
                <a:cs typeface="Arial" panose="020B0604020202020204" pitchFamily="34" charset="0"/>
              </a:rPr>
              <a:t>¿</a:t>
            </a:r>
            <a:endParaRPr lang="es-CL" sz="16600" dirty="0">
              <a:solidFill>
                <a:srgbClr val="BAC82A"/>
              </a:solidFill>
            </a:endParaRPr>
          </a:p>
        </p:txBody>
      </p:sp>
      <p:sp>
        <p:nvSpPr>
          <p:cNvPr id="5" name="Rectángulo 4"/>
          <p:cNvSpPr/>
          <p:nvPr/>
        </p:nvSpPr>
        <p:spPr>
          <a:xfrm rot="10800000">
            <a:off x="8202879" y="1201344"/>
            <a:ext cx="1484702" cy="2646878"/>
          </a:xfrm>
          <a:prstGeom prst="rect">
            <a:avLst/>
          </a:prstGeom>
        </p:spPr>
        <p:txBody>
          <a:bodyPr wrap="none">
            <a:spAutoFit/>
          </a:bodyPr>
          <a:lstStyle/>
          <a:p>
            <a:r>
              <a:rPr lang="es-CL" sz="16600" b="1" dirty="0">
                <a:solidFill>
                  <a:srgbClr val="BAC82A"/>
                </a:solidFill>
                <a:latin typeface="Arial" panose="020B0604020202020204" pitchFamily="34" charset="0"/>
                <a:ea typeface="Times New Roman" panose="02020603050405020304" pitchFamily="18" charset="0"/>
                <a:cs typeface="Arial" panose="020B0604020202020204" pitchFamily="34" charset="0"/>
              </a:rPr>
              <a:t>¿</a:t>
            </a:r>
            <a:endParaRPr lang="es-CL" sz="16600" dirty="0">
              <a:solidFill>
                <a:srgbClr val="BAC82A"/>
              </a:solidFill>
            </a:endParaRPr>
          </a:p>
        </p:txBody>
      </p:sp>
    </p:spTree>
    <p:extLst>
      <p:ext uri="{BB962C8B-B14F-4D97-AF65-F5344CB8AC3E}">
        <p14:creationId xmlns:p14="http://schemas.microsoft.com/office/powerpoint/2010/main" val="573093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12" y="0"/>
            <a:ext cx="12144375" cy="6858000"/>
          </a:xfrm>
          <a:prstGeom prst="rect">
            <a:avLst/>
          </a:prstGeom>
        </p:spPr>
      </p:pic>
      <p:sp>
        <p:nvSpPr>
          <p:cNvPr id="3" name="Marcador de contenido 2"/>
          <p:cNvSpPr>
            <a:spLocks noGrp="1"/>
          </p:cNvSpPr>
          <p:nvPr>
            <p:ph idx="1"/>
          </p:nvPr>
        </p:nvSpPr>
        <p:spPr>
          <a:xfrm>
            <a:off x="551384" y="1844824"/>
            <a:ext cx="5400600" cy="4104456"/>
          </a:xfrm>
        </p:spPr>
        <p:txBody>
          <a:bodyPr>
            <a:noAutofit/>
          </a:bodyPr>
          <a:lstStyle/>
          <a:p>
            <a:pPr marL="0" indent="0" algn="l">
              <a:spcBef>
                <a:spcPts val="1200"/>
              </a:spcBef>
            </a:pPr>
            <a:r>
              <a:rPr lang="es-CL" sz="2100" dirty="0">
                <a:latin typeface="Arial" panose="020B0604020202020204" pitchFamily="34" charset="0"/>
                <a:cs typeface="Arial" panose="020B0604020202020204" pitchFamily="34" charset="0"/>
              </a:rPr>
              <a:t>Prestar servicios para plataformas digitales es un trabajo que normalmente se hace en la calle, </a:t>
            </a:r>
            <a:r>
              <a:rPr lang="es-CL" sz="2100" b="1" dirty="0">
                <a:solidFill>
                  <a:srgbClr val="BAC82A"/>
                </a:solidFill>
                <a:latin typeface="Arial" panose="020B0604020202020204" pitchFamily="34" charset="0"/>
                <a:cs typeface="Arial" panose="020B0604020202020204" pitchFamily="34" charset="0"/>
              </a:rPr>
              <a:t>donde se hace mucho más complejo controlar los riesgos. </a:t>
            </a:r>
          </a:p>
          <a:p>
            <a:pPr marL="0" indent="0" algn="l">
              <a:spcBef>
                <a:spcPts val="1200"/>
              </a:spcBef>
            </a:pPr>
            <a:endParaRPr lang="es-CL" sz="2100" dirty="0">
              <a:latin typeface="Arial" panose="020B0604020202020204" pitchFamily="34" charset="0"/>
              <a:cs typeface="Arial" panose="020B0604020202020204" pitchFamily="34" charset="0"/>
            </a:endParaRPr>
          </a:p>
          <a:p>
            <a:pPr marL="0" indent="0" algn="l">
              <a:spcBef>
                <a:spcPts val="1200"/>
              </a:spcBef>
            </a:pPr>
            <a:r>
              <a:rPr lang="es-CL" sz="2100" dirty="0">
                <a:latin typeface="Arial" panose="020B0604020202020204" pitchFamily="34" charset="0"/>
                <a:cs typeface="Arial" panose="020B0604020202020204" pitchFamily="34" charset="0"/>
              </a:rPr>
              <a:t>Por eso Mutual de Seguridad está avanzando en generar </a:t>
            </a:r>
            <a:r>
              <a:rPr lang="es-CL" sz="2100" b="1" dirty="0">
                <a:solidFill>
                  <a:srgbClr val="BAC82A"/>
                </a:solidFill>
                <a:latin typeface="Arial" panose="020B0604020202020204" pitchFamily="34" charset="0"/>
                <a:cs typeface="Arial" panose="020B0604020202020204" pitchFamily="34" charset="0"/>
              </a:rPr>
              <a:t>alianzas </a:t>
            </a:r>
            <a:r>
              <a:rPr lang="es-CL" sz="2100" dirty="0">
                <a:latin typeface="Arial" panose="020B0604020202020204" pitchFamily="34" charset="0"/>
                <a:cs typeface="Arial" panose="020B0604020202020204" pitchFamily="34" charset="0"/>
              </a:rPr>
              <a:t>con las diferentes plataformas digitales que nos permitan </a:t>
            </a:r>
            <a:r>
              <a:rPr lang="es-CL" sz="2100" b="1" dirty="0">
                <a:solidFill>
                  <a:srgbClr val="BAC82A"/>
                </a:solidFill>
                <a:latin typeface="Arial" panose="020B0604020202020204" pitchFamily="34" charset="0"/>
                <a:cs typeface="Arial" panose="020B0604020202020204" pitchFamily="34" charset="0"/>
              </a:rPr>
              <a:t>dar protección </a:t>
            </a:r>
            <a:r>
              <a:rPr lang="es-CL" sz="2100" dirty="0">
                <a:latin typeface="Arial" panose="020B0604020202020204" pitchFamily="34" charset="0"/>
                <a:cs typeface="Arial" panose="020B0604020202020204" pitchFamily="34" charset="0"/>
              </a:rPr>
              <a:t>a quienes prestan servicios para ellas.</a:t>
            </a:r>
          </a:p>
        </p:txBody>
      </p:sp>
    </p:spTree>
    <p:extLst>
      <p:ext uri="{BB962C8B-B14F-4D97-AF65-F5344CB8AC3E}">
        <p14:creationId xmlns:p14="http://schemas.microsoft.com/office/powerpoint/2010/main" val="1701288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12" y="0"/>
            <a:ext cx="12144375" cy="6858000"/>
          </a:xfrm>
          <a:prstGeom prst="rect">
            <a:avLst/>
          </a:prstGeom>
        </p:spPr>
      </p:pic>
      <p:sp>
        <p:nvSpPr>
          <p:cNvPr id="3" name="Marcador de contenido 2"/>
          <p:cNvSpPr>
            <a:spLocks noGrp="1"/>
          </p:cNvSpPr>
          <p:nvPr>
            <p:ph idx="1"/>
          </p:nvPr>
        </p:nvSpPr>
        <p:spPr>
          <a:xfrm>
            <a:off x="551384" y="1340768"/>
            <a:ext cx="6120681" cy="1578655"/>
          </a:xfrm>
        </p:spPr>
        <p:txBody>
          <a:bodyPr>
            <a:noAutofit/>
          </a:bodyPr>
          <a:lstStyle/>
          <a:p>
            <a:pPr marL="0" indent="0" algn="l">
              <a:spcBef>
                <a:spcPts val="600"/>
              </a:spcBef>
            </a:pPr>
            <a:r>
              <a:rPr lang="es-CL" dirty="0">
                <a:latin typeface="Arial" panose="020B0604020202020204" pitchFamily="34" charset="0"/>
                <a:cs typeface="Arial" panose="020B0604020202020204" pitchFamily="34" charset="0"/>
              </a:rPr>
              <a:t>Como </a:t>
            </a:r>
            <a:r>
              <a:rPr lang="es-CL" b="1" dirty="0">
                <a:solidFill>
                  <a:srgbClr val="BAC82A"/>
                </a:solidFill>
                <a:latin typeface="Arial" panose="020B0604020202020204" pitchFamily="34" charset="0"/>
                <a:cs typeface="Arial" panose="020B0604020202020204" pitchFamily="34" charset="0"/>
              </a:rPr>
              <a:t>Mutual de Seguridad </a:t>
            </a:r>
            <a:r>
              <a:rPr lang="es-CL" dirty="0">
                <a:latin typeface="Arial" panose="020B0604020202020204" pitchFamily="34" charset="0"/>
                <a:cs typeface="Arial" panose="020B0604020202020204" pitchFamily="34" charset="0"/>
              </a:rPr>
              <a:t>entregamos la cobertura del seguro de accidentes del trabajo y enfermedades profesionales que les permitirá:</a:t>
            </a:r>
          </a:p>
          <a:p>
            <a:pPr marL="0" indent="0" algn="l">
              <a:spcBef>
                <a:spcPts val="600"/>
              </a:spcBef>
            </a:pPr>
            <a:endParaRPr lang="es-CL" dirty="0">
              <a:latin typeface="Arial" panose="020B0604020202020204" pitchFamily="34" charset="0"/>
              <a:cs typeface="Arial" panose="020B0604020202020204" pitchFamily="34" charset="0"/>
            </a:endParaRPr>
          </a:p>
        </p:txBody>
      </p:sp>
      <p:sp>
        <p:nvSpPr>
          <p:cNvPr id="5" name="Marcador de contenido 2"/>
          <p:cNvSpPr txBox="1">
            <a:spLocks/>
          </p:cNvSpPr>
          <p:nvPr/>
        </p:nvSpPr>
        <p:spPr bwMode="auto">
          <a:xfrm>
            <a:off x="1775520" y="2823308"/>
            <a:ext cx="5040560" cy="2653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lvl1pPr marL="609600" indent="-609600" algn="just" rtl="0" fontAlgn="base">
              <a:spcBef>
                <a:spcPct val="20000"/>
              </a:spcBef>
              <a:spcAft>
                <a:spcPct val="0"/>
              </a:spcAft>
              <a:defRPr sz="2000" kern="1200">
                <a:solidFill>
                  <a:schemeClr val="bg1"/>
                </a:solidFill>
                <a:latin typeface="+mn-lt"/>
                <a:ea typeface="+mn-ea"/>
                <a:cs typeface="+mn-cs"/>
              </a:defRPr>
            </a:lvl1pPr>
            <a:lvl2pPr marL="838200" indent="-381000" algn="just" rtl="0" fontAlgn="base">
              <a:spcBef>
                <a:spcPct val="20000"/>
              </a:spcBef>
              <a:spcAft>
                <a:spcPct val="0"/>
              </a:spcAft>
              <a:buChar char="–"/>
              <a:defRPr sz="2000" kern="1200">
                <a:solidFill>
                  <a:schemeClr val="bg1"/>
                </a:solidFill>
                <a:latin typeface="+mn-lt"/>
                <a:ea typeface="+mn-ea"/>
                <a:cs typeface="+mn-cs"/>
              </a:defRPr>
            </a:lvl2pPr>
            <a:lvl3pPr marL="1371600" indent="-457200" algn="l" rtl="0" fontAlgn="base">
              <a:spcBef>
                <a:spcPct val="20000"/>
              </a:spcBef>
              <a:spcAft>
                <a:spcPct val="0"/>
              </a:spcAft>
              <a:buAutoNum type="arabicPeriod"/>
              <a:defRPr sz="2000" b="1" kern="1200">
                <a:solidFill>
                  <a:schemeClr val="bg1"/>
                </a:solidFill>
                <a:latin typeface="+mn-lt"/>
                <a:ea typeface="+mn-ea"/>
                <a:cs typeface="+mn-cs"/>
              </a:defRPr>
            </a:lvl3pPr>
            <a:lvl4pPr marL="1752600" indent="-381000" algn="l" rtl="0" fontAlgn="base">
              <a:spcBef>
                <a:spcPct val="20000"/>
              </a:spcBef>
              <a:spcAft>
                <a:spcPct val="0"/>
              </a:spcAft>
              <a:buChar char="–"/>
              <a:defRPr sz="2000" kern="1200">
                <a:solidFill>
                  <a:schemeClr val="bg1"/>
                </a:solidFill>
                <a:latin typeface="+mn-lt"/>
                <a:ea typeface="+mn-ea"/>
                <a:cs typeface="+mn-cs"/>
              </a:defRPr>
            </a:lvl4pPr>
            <a:lvl5pPr marL="2209800" indent="-381000" algn="l" rtl="0" fontAlgn="base">
              <a:spcBef>
                <a:spcPct val="20000"/>
              </a:spcBef>
              <a:spcAft>
                <a:spcPct val="0"/>
              </a:spcAft>
              <a:buChar char="»"/>
              <a:defRPr sz="2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spcBef>
                <a:spcPts val="600"/>
              </a:spcBef>
            </a:pPr>
            <a:r>
              <a:rPr lang="es-CL" sz="1800" dirty="0">
                <a:latin typeface="Arial" panose="020B0604020202020204" pitchFamily="34" charset="0"/>
                <a:cs typeface="Arial" panose="020B0604020202020204" pitchFamily="34" charset="0"/>
              </a:rPr>
              <a:t>Atención de salud de primer nivel y red de rescate 24/7</a:t>
            </a:r>
          </a:p>
          <a:p>
            <a:pPr marL="0" indent="0" algn="l">
              <a:spcBef>
                <a:spcPts val="600"/>
              </a:spcBef>
            </a:pPr>
            <a:endParaRPr lang="es-CL" sz="1800" dirty="0">
              <a:latin typeface="Arial" panose="020B0604020202020204" pitchFamily="34" charset="0"/>
              <a:cs typeface="Arial" panose="020B0604020202020204" pitchFamily="34" charset="0"/>
            </a:endParaRPr>
          </a:p>
          <a:p>
            <a:pPr marL="0" indent="0" algn="l">
              <a:spcBef>
                <a:spcPts val="600"/>
              </a:spcBef>
            </a:pPr>
            <a:r>
              <a:rPr lang="es-CL" sz="1800" dirty="0">
                <a:latin typeface="Arial" panose="020B0604020202020204" pitchFamily="34" charset="0"/>
                <a:cs typeface="Arial" panose="020B0604020202020204" pitchFamily="34" charset="0"/>
              </a:rPr>
              <a:t>pago de licencias médicas, indemnizaciones y pensiones en casos de accidentes más graves </a:t>
            </a:r>
          </a:p>
          <a:p>
            <a:pPr marL="0" indent="0" algn="l">
              <a:spcBef>
                <a:spcPts val="600"/>
              </a:spcBef>
            </a:pPr>
            <a:endParaRPr lang="es-CL" sz="1800" dirty="0">
              <a:latin typeface="Arial" panose="020B0604020202020204" pitchFamily="34" charset="0"/>
              <a:cs typeface="Arial" panose="020B0604020202020204" pitchFamily="34" charset="0"/>
            </a:endParaRPr>
          </a:p>
          <a:p>
            <a:pPr marL="0" indent="0" algn="l">
              <a:spcBef>
                <a:spcPts val="600"/>
              </a:spcBef>
            </a:pPr>
            <a:r>
              <a:rPr lang="es-CL" sz="1800" dirty="0">
                <a:latin typeface="Arial" panose="020B0604020202020204" pitchFamily="34" charset="0"/>
                <a:cs typeface="Arial" panose="020B0604020202020204" pitchFamily="34" charset="0"/>
              </a:rPr>
              <a:t>capacitaciones para prevenir riesgos a los que están expuestos </a:t>
            </a:r>
          </a:p>
          <a:p>
            <a:pPr marL="0" indent="0" algn="l">
              <a:spcBef>
                <a:spcPts val="600"/>
              </a:spcBef>
            </a:pPr>
            <a:endParaRPr lang="es-CL" sz="1800" dirty="0">
              <a:latin typeface="Arial" panose="020B0604020202020204" pitchFamily="34" charset="0"/>
              <a:cs typeface="Arial" panose="020B0604020202020204" pitchFamily="34" charset="0"/>
            </a:endParaRPr>
          </a:p>
        </p:txBody>
      </p:sp>
      <p:pic>
        <p:nvPicPr>
          <p:cNvPr id="7" name="Imagen 6"/>
          <p:cNvPicPr>
            <a:picLocks noChangeAspect="1"/>
          </p:cNvPicPr>
          <p:nvPr/>
        </p:nvPicPr>
        <p:blipFill>
          <a:blip r:embed="rId3"/>
          <a:stretch>
            <a:fillRect/>
          </a:stretch>
        </p:blipFill>
        <p:spPr>
          <a:xfrm>
            <a:off x="696289" y="3699908"/>
            <a:ext cx="813700" cy="744687"/>
          </a:xfrm>
          <a:prstGeom prst="rect">
            <a:avLst/>
          </a:prstGeom>
        </p:spPr>
      </p:pic>
      <p:pic>
        <p:nvPicPr>
          <p:cNvPr id="8" name="Imagen 7"/>
          <p:cNvPicPr>
            <a:picLocks noChangeAspect="1"/>
          </p:cNvPicPr>
          <p:nvPr/>
        </p:nvPicPr>
        <p:blipFill>
          <a:blip r:embed="rId4"/>
          <a:stretch>
            <a:fillRect/>
          </a:stretch>
        </p:blipFill>
        <p:spPr>
          <a:xfrm>
            <a:off x="701798" y="4753779"/>
            <a:ext cx="808190" cy="757723"/>
          </a:xfrm>
          <a:prstGeom prst="rect">
            <a:avLst/>
          </a:prstGeom>
        </p:spPr>
      </p:pic>
      <p:pic>
        <p:nvPicPr>
          <p:cNvPr id="10" name="Imagen 9"/>
          <p:cNvPicPr>
            <a:picLocks noChangeAspect="1"/>
          </p:cNvPicPr>
          <p:nvPr/>
        </p:nvPicPr>
        <p:blipFill>
          <a:blip r:embed="rId5"/>
          <a:stretch>
            <a:fillRect/>
          </a:stretch>
        </p:blipFill>
        <p:spPr>
          <a:xfrm>
            <a:off x="708121" y="2771110"/>
            <a:ext cx="872992" cy="664490"/>
          </a:xfrm>
          <a:prstGeom prst="rect">
            <a:avLst/>
          </a:prstGeom>
        </p:spPr>
      </p:pic>
    </p:spTree>
    <p:extLst>
      <p:ext uri="{BB962C8B-B14F-4D97-AF65-F5344CB8AC3E}">
        <p14:creationId xmlns:p14="http://schemas.microsoft.com/office/powerpoint/2010/main" val="2874694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25" y="0"/>
            <a:ext cx="12144375" cy="6858000"/>
          </a:xfrm>
          <a:prstGeom prst="rect">
            <a:avLst/>
          </a:prstGeom>
        </p:spPr>
      </p:pic>
      <p:sp>
        <p:nvSpPr>
          <p:cNvPr id="3" name="Marcador de contenido 2"/>
          <p:cNvSpPr>
            <a:spLocks noGrp="1"/>
          </p:cNvSpPr>
          <p:nvPr>
            <p:ph idx="1"/>
          </p:nvPr>
        </p:nvSpPr>
        <p:spPr>
          <a:xfrm>
            <a:off x="983432" y="332656"/>
            <a:ext cx="8928992" cy="1145419"/>
          </a:xfrm>
        </p:spPr>
        <p:txBody>
          <a:bodyPr>
            <a:noAutofit/>
          </a:bodyPr>
          <a:lstStyle/>
          <a:p>
            <a:pPr marL="0" indent="0" algn="l">
              <a:spcBef>
                <a:spcPts val="600"/>
              </a:spcBef>
            </a:pPr>
            <a:r>
              <a:rPr lang="es-CL" sz="2400" dirty="0">
                <a:latin typeface="Arial" panose="020B0604020202020204" pitchFamily="34" charset="0"/>
                <a:cs typeface="Arial" panose="020B0604020202020204" pitchFamily="34" charset="0"/>
              </a:rPr>
              <a:t>Más de </a:t>
            </a:r>
            <a:r>
              <a:rPr lang="es-CL" sz="2400" b="1" dirty="0">
                <a:latin typeface="Arial" panose="020B0604020202020204" pitchFamily="34" charset="0"/>
                <a:cs typeface="Arial" panose="020B0604020202020204" pitchFamily="34" charset="0"/>
              </a:rPr>
              <a:t>500</a:t>
            </a:r>
            <a:r>
              <a:rPr lang="es-CL" sz="2400" dirty="0">
                <a:latin typeface="Arial" panose="020B0604020202020204" pitchFamily="34" charset="0"/>
                <a:cs typeface="Arial" panose="020B0604020202020204" pitchFamily="34" charset="0"/>
              </a:rPr>
              <a:t> prestadores de servicios ya confían en nosotros</a:t>
            </a:r>
          </a:p>
          <a:p>
            <a:pPr marL="0" indent="0" algn="l">
              <a:spcBef>
                <a:spcPts val="600"/>
              </a:spcBef>
            </a:pPr>
            <a:r>
              <a:rPr lang="es-CL" b="1" dirty="0">
                <a:latin typeface="Arial" panose="020B0604020202020204" pitchFamily="34" charset="0"/>
                <a:cs typeface="Arial" panose="020B0604020202020204" pitchFamily="34" charset="0"/>
              </a:rPr>
              <a:t>Invitamos a todas las app a facilitar la incorporación al seguro de accidentes del trabajo, a quienes prestan servicios para ellas </a:t>
            </a:r>
          </a:p>
          <a:p>
            <a:pPr marL="0" indent="0" algn="l">
              <a:spcBef>
                <a:spcPts val="600"/>
              </a:spcBef>
            </a:pPr>
            <a:endParaRPr lang="es-CL" b="1" dirty="0">
              <a:latin typeface="Arial" panose="020B0604020202020204" pitchFamily="34" charset="0"/>
              <a:cs typeface="Arial" panose="020B0604020202020204" pitchFamily="34" charset="0"/>
            </a:endParaRPr>
          </a:p>
        </p:txBody>
      </p:sp>
      <p:sp>
        <p:nvSpPr>
          <p:cNvPr id="11" name="CuadroTexto 10">
            <a:extLst>
              <a:ext uri="{FF2B5EF4-FFF2-40B4-BE49-F238E27FC236}">
                <a16:creationId xmlns:a16="http://schemas.microsoft.com/office/drawing/2014/main" id="{55AFC980-3BEB-43AE-8319-69C39F1FB461}"/>
              </a:ext>
            </a:extLst>
          </p:cNvPr>
          <p:cNvSpPr txBox="1"/>
          <p:nvPr/>
        </p:nvSpPr>
        <p:spPr>
          <a:xfrm>
            <a:off x="7824192" y="3791008"/>
            <a:ext cx="3598395" cy="923330"/>
          </a:xfrm>
          <a:prstGeom prst="rect">
            <a:avLst/>
          </a:prstGeom>
          <a:noFill/>
        </p:spPr>
        <p:txBody>
          <a:bodyPr wrap="square">
            <a:spAutoFit/>
          </a:bodyPr>
          <a:lstStyle/>
          <a:p>
            <a:pPr algn="r">
              <a:spcBef>
                <a:spcPts val="600"/>
              </a:spcBef>
            </a:pPr>
            <a:r>
              <a:rPr lang="es-CL" dirty="0">
                <a:solidFill>
                  <a:schemeClr val="bg1"/>
                </a:solidFill>
                <a:latin typeface="Arial" panose="020B0604020202020204" pitchFamily="34" charset="0"/>
                <a:cs typeface="Arial" panose="020B0604020202020204" pitchFamily="34" charset="0"/>
              </a:rPr>
              <a:t>La app </a:t>
            </a:r>
            <a:r>
              <a:rPr lang="es-CL" sz="1800" dirty="0">
                <a:solidFill>
                  <a:schemeClr val="bg1"/>
                </a:solidFill>
                <a:latin typeface="Arial" panose="020B0604020202020204" pitchFamily="34" charset="0"/>
                <a:cs typeface="Arial" panose="020B0604020202020204" pitchFamily="34" charset="0"/>
              </a:rPr>
              <a:t>nos da acceso a ellos para promover su adhesión como independientes. </a:t>
            </a:r>
          </a:p>
        </p:txBody>
      </p:sp>
      <p:sp>
        <p:nvSpPr>
          <p:cNvPr id="12" name="CuadroTexto 11">
            <a:extLst>
              <a:ext uri="{FF2B5EF4-FFF2-40B4-BE49-F238E27FC236}">
                <a16:creationId xmlns:a16="http://schemas.microsoft.com/office/drawing/2014/main" id="{3FFBBF40-6A9F-4DA1-A8A7-2C4FB134DF79}"/>
              </a:ext>
            </a:extLst>
          </p:cNvPr>
          <p:cNvSpPr txBox="1"/>
          <p:nvPr/>
        </p:nvSpPr>
        <p:spPr>
          <a:xfrm>
            <a:off x="658981" y="3773604"/>
            <a:ext cx="3517049" cy="923330"/>
          </a:xfrm>
          <a:prstGeom prst="rect">
            <a:avLst/>
          </a:prstGeom>
          <a:noFill/>
        </p:spPr>
        <p:txBody>
          <a:bodyPr wrap="square">
            <a:spAutoFit/>
          </a:bodyPr>
          <a:lstStyle/>
          <a:p>
            <a:pPr>
              <a:spcBef>
                <a:spcPts val="600"/>
              </a:spcBef>
            </a:pPr>
            <a:r>
              <a:rPr lang="es-CL" sz="1800" dirty="0">
                <a:solidFill>
                  <a:schemeClr val="bg1"/>
                </a:solidFill>
                <a:latin typeface="Arial" panose="020B0604020202020204" pitchFamily="34" charset="0"/>
                <a:cs typeface="Arial" panose="020B0604020202020204" pitchFamily="34" charset="0"/>
              </a:rPr>
              <a:t>La </a:t>
            </a:r>
            <a:r>
              <a:rPr lang="es-CL" dirty="0">
                <a:solidFill>
                  <a:schemeClr val="bg1"/>
                </a:solidFill>
                <a:latin typeface="Arial" panose="020B0604020202020204" pitchFamily="34" charset="0"/>
                <a:cs typeface="Arial" panose="020B0604020202020204" pitchFamily="34" charset="0"/>
              </a:rPr>
              <a:t>app los adhiere, les retiene y paga directamente las cotizaciones previsionales</a:t>
            </a:r>
          </a:p>
        </p:txBody>
      </p:sp>
      <p:pic>
        <p:nvPicPr>
          <p:cNvPr id="2" name="Imagen 1"/>
          <p:cNvPicPr>
            <a:picLocks noChangeAspect="1"/>
          </p:cNvPicPr>
          <p:nvPr/>
        </p:nvPicPr>
        <p:blipFill>
          <a:blip r:embed="rId3"/>
          <a:stretch>
            <a:fillRect/>
          </a:stretch>
        </p:blipFill>
        <p:spPr>
          <a:xfrm>
            <a:off x="863662" y="5107458"/>
            <a:ext cx="1907096" cy="745470"/>
          </a:xfrm>
          <a:prstGeom prst="rect">
            <a:avLst/>
          </a:prstGeom>
        </p:spPr>
      </p:pic>
      <p:pic>
        <p:nvPicPr>
          <p:cNvPr id="8" name="Imagen 7"/>
          <p:cNvPicPr>
            <a:picLocks noChangeAspect="1"/>
          </p:cNvPicPr>
          <p:nvPr/>
        </p:nvPicPr>
        <p:blipFill>
          <a:blip r:embed="rId4"/>
          <a:stretch>
            <a:fillRect/>
          </a:stretch>
        </p:blipFill>
        <p:spPr>
          <a:xfrm>
            <a:off x="8400256" y="5107458"/>
            <a:ext cx="2706329" cy="623497"/>
          </a:xfrm>
          <a:prstGeom prst="rect">
            <a:avLst/>
          </a:prstGeom>
        </p:spPr>
      </p:pic>
    </p:spTree>
    <p:extLst>
      <p:ext uri="{BB962C8B-B14F-4D97-AF65-F5344CB8AC3E}">
        <p14:creationId xmlns:p14="http://schemas.microsoft.com/office/powerpoint/2010/main" val="2457167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4_PATRON DIAPOSITIVA MUTUAL">
  <a:themeElements>
    <a:clrScheme name="PATRON DIAPOSITIVA MUTU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ATRON DIAPOSITIVA MUTUAL">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s-CL"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s-CL"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PATRON DIAPOSITIVA MUTU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ATRON DIAPOSITIVA MUTUA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ATRON DIAPOSITIVA MUTUA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ATRON DIAPOSITIVA MUTUA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ATRON DIAPOSITIVA MUTUA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ATRON DIAPOSITIVA MUTUA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ATRON DIAPOSITIVA MUTUAL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ATRON DIAPOSITIVA MUTUA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ATRON DIAPOSITIVA MUTUA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ATRON DIAPOSITIVA MUTUA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ATRON DIAPOSITIVA MUTUA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ATRON DIAPOSITIVA MUTUA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PATRON DIAPOSITIVA MUTUAL">
  <a:themeElements>
    <a:clrScheme name="1_PATRON DIAPOSITIVA MUTU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PATRON DIAPOSITIVA MUTUAL">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s-CL"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s-CL"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1_PATRON DIAPOSITIVA MUTU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PATRON DIAPOSITIVA MUTUA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PATRON DIAPOSITIVA MUTUA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PATRON DIAPOSITIVA MUTUA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PATRON DIAPOSITIVA MUTUA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PATRON DIAPOSITIVA MUTUA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PATRON DIAPOSITIVA MUTUAL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PATRON DIAPOSITIVA MUTUA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PATRON DIAPOSITIVA MUTUA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PATRON DIAPOSITIVA MUTUA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PATRON DIAPOSITIVA MUTUA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PATRON DIAPOSITIVA MUTUA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PATRON DIAPOSITIVA MUTUAL">
  <a:themeElements>
    <a:clrScheme name="2_PATRON DIAPOSITIVA MUTU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PATRON DIAPOSITIVA MUTUAL">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s-CL"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s-CL"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2_PATRON DIAPOSITIVA MUTU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PATRON DIAPOSITIVA MUTUA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PATRON DIAPOSITIVA MUTUA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PATRON DIAPOSITIVA MUTUA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PATRON DIAPOSITIVA MUTUA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PATRON DIAPOSITIVA MUTUA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PATRON DIAPOSITIVA MUTUAL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PATRON DIAPOSITIVA MUTUA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PATRON DIAPOSITIVA MUTUA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PATRON DIAPOSITIVA MUTUA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PATRON DIAPOSITIVA MUTUA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PATRON DIAPOSITIVA MUTUA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PATRON DIAPOSITIVA MUTUAL">
  <a:themeElements>
    <a:clrScheme name="3_PATRON DIAPOSITIVA MUTU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PATRON DIAPOSITIVA MUTUAL">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s-CL"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s-CL"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3_PATRON DIAPOSITIVA MUTU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PATRON DIAPOSITIVA MUTUA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PATRON DIAPOSITIVA MUTUA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PATRON DIAPOSITIVA MUTUA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PATRON DIAPOSITIVA MUTUA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PATRON DIAPOSITIVA MUTUA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PATRON DIAPOSITIVA MUTUAL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PATRON DIAPOSITIVA MUTUA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PATRON DIAPOSITIVA MUTUA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PATRON DIAPOSITIVA MUTUA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PATRON DIAPOSITIVA MUTUA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PATRON DIAPOSITIVA MUTUA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PATRON DIAPOSITIVA MUTUAL">
  <a:themeElements>
    <a:clrScheme name="PATRON DIAPOSITIVA MUTU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ATRON DIAPOSITIVA MUTUAL">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s-CL"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s-CL"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PATRON DIAPOSITIVA MUTU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ATRON DIAPOSITIVA MUTUA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ATRON DIAPOSITIVA MUTUA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ATRON DIAPOSITIVA MUTUA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ATRON DIAPOSITIVA MUTUA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ATRON DIAPOSITIVA MUTUA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ATRON DIAPOSITIVA MUTUAL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ATRON DIAPOSITIVA MUTUA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ATRON DIAPOSITIVA MUTUA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ATRON DIAPOSITIVA MUTUA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ATRON DIAPOSITIVA MUTUA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ATRON DIAPOSITIVA MUTUA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ACA0F9A3A9E54D46844F36DC0396132B" ma:contentTypeVersion="13" ma:contentTypeDescription="Crear nuevo documento." ma:contentTypeScope="" ma:versionID="856fe2c901ebd59181311a8def669d41">
  <xsd:schema xmlns:xsd="http://www.w3.org/2001/XMLSchema" xmlns:xs="http://www.w3.org/2001/XMLSchema" xmlns:p="http://schemas.microsoft.com/office/2006/metadata/properties" xmlns:ns1="http://schemas.microsoft.com/sharepoint/v3" xmlns:ns3="50303c5e-7eb5-428b-bb51-600887da12fc" xmlns:ns4="8384dc78-6bf8-449c-a97f-0c44c7e23310" targetNamespace="http://schemas.microsoft.com/office/2006/metadata/properties" ma:root="true" ma:fieldsID="e8eae40574c7cd91681baf0c8bff865c" ns1:_="" ns3:_="" ns4:_="">
    <xsd:import namespace="http://schemas.microsoft.com/sharepoint/v3"/>
    <xsd:import namespace="50303c5e-7eb5-428b-bb51-600887da12fc"/>
    <xsd:import namespace="8384dc78-6bf8-449c-a97f-0c44c7e23310"/>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DateTaken" minOccurs="0"/>
                <xsd:element ref="ns4:MediaServiceGenerationTime" minOccurs="0"/>
                <xsd:element ref="ns4:MediaServiceEventHashCode" minOccurs="0"/>
                <xsd:element ref="ns4:MediaServiceLocation"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Propiedades de la Directiva de cumplimiento unificado" ma:hidden="true" ma:internalName="_ip_UnifiedCompliancePolicyProperties">
      <xsd:simpleType>
        <xsd:restriction base="dms:Note"/>
      </xsd:simpleType>
    </xsd:element>
    <xsd:element name="_ip_UnifiedCompliancePolicyUIAction" ma:index="20" nillable="true" ma:displayName="Acción de IU de la Directiva de cumplimiento unificado"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0303c5e-7eb5-428b-bb51-600887da12fc" elementFormDefault="qualified">
    <xsd:import namespace="http://schemas.microsoft.com/office/2006/documentManagement/types"/>
    <xsd:import namespace="http://schemas.microsoft.com/office/infopath/2007/PartnerControls"/>
    <xsd:element name="SharedWithUsers" ma:index="8"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talles de uso compartido" ma:internalName="SharedWithDetails" ma:readOnly="true">
      <xsd:simpleType>
        <xsd:restriction base="dms:Note">
          <xsd:maxLength value="255"/>
        </xsd:restriction>
      </xsd:simpleType>
    </xsd:element>
    <xsd:element name="SharingHintHash" ma:index="10" nillable="true" ma:displayName="Hash de la sugerencia para compartir"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384dc78-6bf8-449c-a97f-0c44c7e23310"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B6EC625-5FB5-433E-9D05-4900787826D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0303c5e-7eb5-428b-bb51-600887da12fc"/>
    <ds:schemaRef ds:uri="8384dc78-6bf8-449c-a97f-0c44c7e2331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F067273-F638-44E0-A25E-5DE132825DFE}">
  <ds:schemaRefs>
    <ds:schemaRef ds:uri="http://schemas.microsoft.com/office/2006/metadata/properties"/>
    <ds:schemaRef ds:uri="http://www.w3.org/XML/1998/namespace"/>
    <ds:schemaRef ds:uri="http://purl.org/dc/dcmitype/"/>
    <ds:schemaRef ds:uri="50303c5e-7eb5-428b-bb51-600887da12fc"/>
    <ds:schemaRef ds:uri="http://schemas.microsoft.com/office/infopath/2007/PartnerControls"/>
    <ds:schemaRef ds:uri="http://schemas.openxmlformats.org/package/2006/metadata/core-properties"/>
    <ds:schemaRef ds:uri="http://schemas.microsoft.com/office/2006/documentManagement/types"/>
    <ds:schemaRef ds:uri="http://purl.org/dc/elements/1.1/"/>
    <ds:schemaRef ds:uri="8384dc78-6bf8-449c-a97f-0c44c7e23310"/>
    <ds:schemaRef ds:uri="http://schemas.microsoft.com/sharepoint/v3"/>
    <ds:schemaRef ds:uri="http://purl.org/dc/terms/"/>
  </ds:schemaRefs>
</ds:datastoreItem>
</file>

<file path=customXml/itemProps3.xml><?xml version="1.0" encoding="utf-8"?>
<ds:datastoreItem xmlns:ds="http://schemas.openxmlformats.org/officeDocument/2006/customXml" ds:itemID="{DEF51AD8-B677-4732-A400-48101A6D069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1727</TotalTime>
  <Words>426</Words>
  <Application>Microsoft Office PowerPoint</Application>
  <PresentationFormat>Panorámica</PresentationFormat>
  <Paragraphs>29</Paragraphs>
  <Slides>7</Slides>
  <Notes>2</Notes>
  <HiddenSlides>0</HiddenSlides>
  <MMClips>0</MMClips>
  <ScaleCrop>false</ScaleCrop>
  <HeadingPairs>
    <vt:vector size="6" baseType="variant">
      <vt:variant>
        <vt:lpstr>Fuentes usadas</vt:lpstr>
      </vt:variant>
      <vt:variant>
        <vt:i4>5</vt:i4>
      </vt:variant>
      <vt:variant>
        <vt:lpstr>Tema</vt:lpstr>
      </vt:variant>
      <vt:variant>
        <vt:i4>5</vt:i4>
      </vt:variant>
      <vt:variant>
        <vt:lpstr>Títulos de diapositiva</vt:lpstr>
      </vt:variant>
      <vt:variant>
        <vt:i4>7</vt:i4>
      </vt:variant>
    </vt:vector>
  </HeadingPairs>
  <TitlesOfParts>
    <vt:vector size="17" baseType="lpstr">
      <vt:lpstr>Arial</vt:lpstr>
      <vt:lpstr>Calibri</vt:lpstr>
      <vt:lpstr>Helvetica</vt:lpstr>
      <vt:lpstr>Trebuchet MS</vt:lpstr>
      <vt:lpstr>Verdana</vt:lpstr>
      <vt:lpstr>4_PATRON DIAPOSITIVA MUTUAL</vt:lpstr>
      <vt:lpstr>1_PATRON DIAPOSITIVA MUTUAL</vt:lpstr>
      <vt:lpstr>2_PATRON DIAPOSITIVA MUTUAL</vt:lpstr>
      <vt:lpstr>3_PATRON DIAPOSITIVA MUTUAL</vt:lpstr>
      <vt:lpstr>5_PATRON DIAPOSITIVA MUTUAL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Trabajadores independientes Mutual de Seguridad</dc:title>
  <dc:creator>Tomás Bernaschina</dc:creator>
  <cp:lastModifiedBy>Esteban Coindreau S</cp:lastModifiedBy>
  <cp:revision>35</cp:revision>
  <dcterms:created xsi:type="dcterms:W3CDTF">2020-11-12T20:03:16Z</dcterms:created>
  <dcterms:modified xsi:type="dcterms:W3CDTF">2021-04-20T20:44:30Z</dcterms:modified>
</cp:coreProperties>
</file>