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4"/>
  </p:normalViewPr>
  <p:slideViewPr>
    <p:cSldViewPr snapToGrid="0" snapToObjects="1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365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38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151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942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35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878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975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431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3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99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773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DC7B-457E-7F4E-969B-4C1B43D3B4EC}" type="datetimeFigureOut">
              <a:rPr lang="es-ES_tradnl" smtClean="0"/>
              <a:t>02/09/2021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025AD-D8A7-B84D-902A-1E3DAFB849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229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0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54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9A0EEE7-59C8-4E1C-B278-53991C9D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09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2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4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2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57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0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84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48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13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9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6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62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1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29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8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75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6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40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93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E9441A39-54D1-45C3-9729-E4160196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23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18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94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0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5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E8443853-F46D-4729-9F7E-E2387EFC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0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54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68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7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5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1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72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1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5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07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51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0</Words>
  <Application>Microsoft Office PowerPoint</Application>
  <PresentationFormat>Panorámica</PresentationFormat>
  <Paragraphs>0</Paragraphs>
  <Slides>45</Slides>
  <Notes>0</Notes>
  <HiddenSlides>9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Diego Richard</cp:lastModifiedBy>
  <cp:revision>10</cp:revision>
  <dcterms:created xsi:type="dcterms:W3CDTF">2021-08-27T20:59:46Z</dcterms:created>
  <dcterms:modified xsi:type="dcterms:W3CDTF">2021-09-02T14:15:14Z</dcterms:modified>
</cp:coreProperties>
</file>