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67"/>
  </p:notesMasterIdLst>
  <p:sldIdLst>
    <p:sldId id="256" r:id="rId3"/>
    <p:sldId id="257" r:id="rId4"/>
    <p:sldId id="329" r:id="rId5"/>
    <p:sldId id="270" r:id="rId6"/>
    <p:sldId id="271" r:id="rId7"/>
    <p:sldId id="272" r:id="rId8"/>
    <p:sldId id="273" r:id="rId9"/>
    <p:sldId id="330" r:id="rId10"/>
    <p:sldId id="331" r:id="rId11"/>
    <p:sldId id="332"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341" r:id="rId29"/>
    <p:sldId id="342" r:id="rId30"/>
    <p:sldId id="343" r:id="rId31"/>
    <p:sldId id="377"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268" r:id="rId66"/>
  </p:sldIdLst>
  <p:sldSz cx="9144000" cy="5143500" type="screen16x9"/>
  <p:notesSz cx="6858000" cy="9144000"/>
  <p:embeddedFontLst>
    <p:embeddedFont>
      <p:font typeface="Arial Narrow" panose="020B0606020202030204" pitchFamily="34" charset="0"/>
      <p:regular r:id="rId68"/>
      <p:bold r:id="rId69"/>
      <p:italic r:id="rId70"/>
      <p:boldItalic r:id="rId71"/>
    </p:embeddedFont>
    <p:embeddedFont>
      <p:font typeface="Lato" panose="020F0502020204030203" pitchFamily="34" charset="0"/>
      <p:regular r:id="rId72"/>
      <p:bold r:id="rId73"/>
      <p:italic r:id="rId74"/>
      <p:boldItalic r:id="rId75"/>
    </p:embeddedFont>
    <p:embeddedFont>
      <p:font typeface="Palatino Linotype" panose="02040502050505030304" pitchFamily="18"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jyfh3M19FI/ffiefXsTpwkLDxV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1.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7.fntdata"/><Relationship Id="rId79" Type="http://schemas.openxmlformats.org/officeDocument/2006/relationships/font" Target="fonts/font12.fntdata"/><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font" Target="fonts/font10.fntdata"/><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font" Target="fonts/font11.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A8EAF-4BC8-45BD-BEB8-3065FBF4979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MX"/>
        </a:p>
      </dgm:t>
    </dgm:pt>
    <dgm:pt modelId="{10AA8659-562B-4A20-B6CA-5E37FCED00A4}">
      <dgm:prSet phldrT="[Texto]"/>
      <dgm:spPr/>
      <dgm:t>
        <a:bodyPr/>
        <a:lstStyle/>
        <a:p>
          <a:r>
            <a:rPr lang="es-MX" dirty="0"/>
            <a:t>Ley Renta</a:t>
          </a:r>
        </a:p>
      </dgm:t>
    </dgm:pt>
    <dgm:pt modelId="{3A631CB5-B97B-4284-AC00-B49EBE8901FD}" type="parTrans" cxnId="{85632927-C155-4C5A-84C6-099E60B7563B}">
      <dgm:prSet/>
      <dgm:spPr/>
      <dgm:t>
        <a:bodyPr/>
        <a:lstStyle/>
        <a:p>
          <a:endParaRPr lang="es-MX"/>
        </a:p>
      </dgm:t>
    </dgm:pt>
    <dgm:pt modelId="{A1B5BD7A-CD35-4C73-81E3-7716F4DB5DF1}" type="sibTrans" cxnId="{85632927-C155-4C5A-84C6-099E60B7563B}">
      <dgm:prSet/>
      <dgm:spPr/>
      <dgm:t>
        <a:bodyPr/>
        <a:lstStyle/>
        <a:p>
          <a:endParaRPr lang="es-MX"/>
        </a:p>
      </dgm:t>
    </dgm:pt>
    <dgm:pt modelId="{FC17F2CC-1255-4E47-9498-4ACEF8124E41}">
      <dgm:prSet phldrT="[Texto]"/>
      <dgm:spPr/>
      <dgm:t>
        <a:bodyPr/>
        <a:lstStyle/>
        <a:p>
          <a:r>
            <a:rPr lang="es-MX" dirty="0"/>
            <a:t>Desintegración</a:t>
          </a:r>
        </a:p>
      </dgm:t>
    </dgm:pt>
    <dgm:pt modelId="{716AFBFC-D199-4629-9008-7125BCA8A058}" type="parTrans" cxnId="{F72E7F6E-B3D1-4EF7-A206-5836857FAE46}">
      <dgm:prSet/>
      <dgm:spPr/>
      <dgm:t>
        <a:bodyPr/>
        <a:lstStyle/>
        <a:p>
          <a:endParaRPr lang="es-MX"/>
        </a:p>
      </dgm:t>
    </dgm:pt>
    <dgm:pt modelId="{1FFB515C-87FA-465C-BC1D-D911BF119B02}" type="sibTrans" cxnId="{F72E7F6E-B3D1-4EF7-A206-5836857FAE46}">
      <dgm:prSet/>
      <dgm:spPr/>
      <dgm:t>
        <a:bodyPr/>
        <a:lstStyle/>
        <a:p>
          <a:endParaRPr lang="es-MX"/>
        </a:p>
      </dgm:t>
    </dgm:pt>
    <dgm:pt modelId="{983A7B13-0F3A-4460-AE0E-3AA449D5D5D0}">
      <dgm:prSet phldrT="[Texto]"/>
      <dgm:spPr/>
      <dgm:t>
        <a:bodyPr/>
        <a:lstStyle/>
        <a:p>
          <a:r>
            <a:rPr lang="es-MX" dirty="0"/>
            <a:t>Reducir tramos Impuestos personales</a:t>
          </a:r>
        </a:p>
      </dgm:t>
    </dgm:pt>
    <dgm:pt modelId="{B26158AB-BF73-41D7-AD52-94BF003DCC2C}" type="parTrans" cxnId="{3E321CB9-457D-42BC-ADF5-8615DFC59ADC}">
      <dgm:prSet/>
      <dgm:spPr/>
      <dgm:t>
        <a:bodyPr/>
        <a:lstStyle/>
        <a:p>
          <a:endParaRPr lang="es-MX"/>
        </a:p>
      </dgm:t>
    </dgm:pt>
    <dgm:pt modelId="{73A769FA-32E6-47EC-8BED-8E0B1C910512}" type="sibTrans" cxnId="{3E321CB9-457D-42BC-ADF5-8615DFC59ADC}">
      <dgm:prSet/>
      <dgm:spPr/>
      <dgm:t>
        <a:bodyPr/>
        <a:lstStyle/>
        <a:p>
          <a:endParaRPr lang="es-MX"/>
        </a:p>
      </dgm:t>
    </dgm:pt>
    <dgm:pt modelId="{EA53211E-C04D-49E1-9671-30CEC661EE26}">
      <dgm:prSet phldrT="[Texto]"/>
      <dgm:spPr/>
      <dgm:t>
        <a:bodyPr/>
        <a:lstStyle/>
        <a:p>
          <a:r>
            <a:rPr lang="es-MX" dirty="0"/>
            <a:t>Eliminar y/o reducir beneficios y exenciones</a:t>
          </a:r>
        </a:p>
      </dgm:t>
    </dgm:pt>
    <dgm:pt modelId="{DF6FFB52-0319-4D34-8520-2BA522DBE7C8}" type="parTrans" cxnId="{E7FB3553-4F4B-445C-B1A9-45D730BBFDC9}">
      <dgm:prSet/>
      <dgm:spPr/>
      <dgm:t>
        <a:bodyPr/>
        <a:lstStyle/>
        <a:p>
          <a:endParaRPr lang="es-MX"/>
        </a:p>
      </dgm:t>
    </dgm:pt>
    <dgm:pt modelId="{31DE7944-D339-4AF6-A3F0-DEC177965A0D}" type="sibTrans" cxnId="{E7FB3553-4F4B-445C-B1A9-45D730BBFDC9}">
      <dgm:prSet/>
      <dgm:spPr/>
      <dgm:t>
        <a:bodyPr/>
        <a:lstStyle/>
        <a:p>
          <a:endParaRPr lang="es-MX"/>
        </a:p>
      </dgm:t>
    </dgm:pt>
    <dgm:pt modelId="{C6CCC600-A1DB-4098-92ED-B58923650236}" type="pres">
      <dgm:prSet presAssocID="{D98A8EAF-4BC8-45BD-BEB8-3065FBF49796}" presName="Name0" presStyleCnt="0">
        <dgm:presLayoutVars>
          <dgm:chPref val="1"/>
          <dgm:dir/>
          <dgm:animOne val="branch"/>
          <dgm:animLvl val="lvl"/>
          <dgm:resizeHandles val="exact"/>
        </dgm:presLayoutVars>
      </dgm:prSet>
      <dgm:spPr/>
    </dgm:pt>
    <dgm:pt modelId="{EC32F3C2-77B5-40F4-A6ED-CBF84AAB58D9}" type="pres">
      <dgm:prSet presAssocID="{10AA8659-562B-4A20-B6CA-5E37FCED00A4}" presName="root1" presStyleCnt="0"/>
      <dgm:spPr/>
    </dgm:pt>
    <dgm:pt modelId="{6815CCD2-DD32-46C5-AE47-F2045AAF76E0}" type="pres">
      <dgm:prSet presAssocID="{10AA8659-562B-4A20-B6CA-5E37FCED00A4}" presName="LevelOneTextNode" presStyleLbl="node0" presStyleIdx="0" presStyleCnt="1">
        <dgm:presLayoutVars>
          <dgm:chPref val="3"/>
        </dgm:presLayoutVars>
      </dgm:prSet>
      <dgm:spPr/>
    </dgm:pt>
    <dgm:pt modelId="{F062D214-ACF8-4493-934D-C97BB515E53A}" type="pres">
      <dgm:prSet presAssocID="{10AA8659-562B-4A20-B6CA-5E37FCED00A4}" presName="level2hierChild" presStyleCnt="0"/>
      <dgm:spPr/>
    </dgm:pt>
    <dgm:pt modelId="{EF977D22-157E-4CCC-83D9-3266739C2BB3}" type="pres">
      <dgm:prSet presAssocID="{716AFBFC-D199-4629-9008-7125BCA8A058}" presName="conn2-1" presStyleLbl="parChTrans1D2" presStyleIdx="0" presStyleCnt="3"/>
      <dgm:spPr/>
    </dgm:pt>
    <dgm:pt modelId="{70FA721A-2C21-4D69-A2D2-64D2E760794B}" type="pres">
      <dgm:prSet presAssocID="{716AFBFC-D199-4629-9008-7125BCA8A058}" presName="connTx" presStyleLbl="parChTrans1D2" presStyleIdx="0" presStyleCnt="3"/>
      <dgm:spPr/>
    </dgm:pt>
    <dgm:pt modelId="{2672CDCB-7636-4DBA-9252-901255762876}" type="pres">
      <dgm:prSet presAssocID="{FC17F2CC-1255-4E47-9498-4ACEF8124E41}" presName="root2" presStyleCnt="0"/>
      <dgm:spPr/>
    </dgm:pt>
    <dgm:pt modelId="{7AF3ABC1-D387-44A4-9362-45627DA3FF2A}" type="pres">
      <dgm:prSet presAssocID="{FC17F2CC-1255-4E47-9498-4ACEF8124E41}" presName="LevelTwoTextNode" presStyleLbl="node2" presStyleIdx="0" presStyleCnt="3">
        <dgm:presLayoutVars>
          <dgm:chPref val="3"/>
        </dgm:presLayoutVars>
      </dgm:prSet>
      <dgm:spPr/>
    </dgm:pt>
    <dgm:pt modelId="{DAB5C186-BACA-421E-A437-77F581CE74A9}" type="pres">
      <dgm:prSet presAssocID="{FC17F2CC-1255-4E47-9498-4ACEF8124E41}" presName="level3hierChild" presStyleCnt="0"/>
      <dgm:spPr/>
    </dgm:pt>
    <dgm:pt modelId="{06911E3D-C532-4992-865D-3497DAA50AE3}" type="pres">
      <dgm:prSet presAssocID="{B26158AB-BF73-41D7-AD52-94BF003DCC2C}" presName="conn2-1" presStyleLbl="parChTrans1D2" presStyleIdx="1" presStyleCnt="3"/>
      <dgm:spPr/>
    </dgm:pt>
    <dgm:pt modelId="{7C748629-D0AC-4EC8-8B3B-77197B8C47BD}" type="pres">
      <dgm:prSet presAssocID="{B26158AB-BF73-41D7-AD52-94BF003DCC2C}" presName="connTx" presStyleLbl="parChTrans1D2" presStyleIdx="1" presStyleCnt="3"/>
      <dgm:spPr/>
    </dgm:pt>
    <dgm:pt modelId="{668A6395-2682-4608-8432-C5A5BE164F53}" type="pres">
      <dgm:prSet presAssocID="{983A7B13-0F3A-4460-AE0E-3AA449D5D5D0}" presName="root2" presStyleCnt="0"/>
      <dgm:spPr/>
    </dgm:pt>
    <dgm:pt modelId="{17145E5A-DF4F-4D11-ADDB-AD06014C6B40}" type="pres">
      <dgm:prSet presAssocID="{983A7B13-0F3A-4460-AE0E-3AA449D5D5D0}" presName="LevelTwoTextNode" presStyleLbl="node2" presStyleIdx="1" presStyleCnt="3">
        <dgm:presLayoutVars>
          <dgm:chPref val="3"/>
        </dgm:presLayoutVars>
      </dgm:prSet>
      <dgm:spPr/>
    </dgm:pt>
    <dgm:pt modelId="{1AE155CD-0519-4D83-8566-4B8415192A3A}" type="pres">
      <dgm:prSet presAssocID="{983A7B13-0F3A-4460-AE0E-3AA449D5D5D0}" presName="level3hierChild" presStyleCnt="0"/>
      <dgm:spPr/>
    </dgm:pt>
    <dgm:pt modelId="{DAF5AE90-DBF8-4E44-8EFC-CDC2807F1A34}" type="pres">
      <dgm:prSet presAssocID="{DF6FFB52-0319-4D34-8520-2BA522DBE7C8}" presName="conn2-1" presStyleLbl="parChTrans1D2" presStyleIdx="2" presStyleCnt="3"/>
      <dgm:spPr/>
    </dgm:pt>
    <dgm:pt modelId="{0216C654-38FF-4C84-BCB6-25CC8AF45F60}" type="pres">
      <dgm:prSet presAssocID="{DF6FFB52-0319-4D34-8520-2BA522DBE7C8}" presName="connTx" presStyleLbl="parChTrans1D2" presStyleIdx="2" presStyleCnt="3"/>
      <dgm:spPr/>
    </dgm:pt>
    <dgm:pt modelId="{684EA0EF-B25B-468F-8C42-4642A0991375}" type="pres">
      <dgm:prSet presAssocID="{EA53211E-C04D-49E1-9671-30CEC661EE26}" presName="root2" presStyleCnt="0"/>
      <dgm:spPr/>
    </dgm:pt>
    <dgm:pt modelId="{697D71FC-A7F6-43EB-950C-61A2AE1B1FDC}" type="pres">
      <dgm:prSet presAssocID="{EA53211E-C04D-49E1-9671-30CEC661EE26}" presName="LevelTwoTextNode" presStyleLbl="node2" presStyleIdx="2" presStyleCnt="3">
        <dgm:presLayoutVars>
          <dgm:chPref val="3"/>
        </dgm:presLayoutVars>
      </dgm:prSet>
      <dgm:spPr/>
    </dgm:pt>
    <dgm:pt modelId="{35DD0013-A1DB-44F7-902B-31D13ACD304C}" type="pres">
      <dgm:prSet presAssocID="{EA53211E-C04D-49E1-9671-30CEC661EE26}" presName="level3hierChild" presStyleCnt="0"/>
      <dgm:spPr/>
    </dgm:pt>
  </dgm:ptLst>
  <dgm:cxnLst>
    <dgm:cxn modelId="{D22B9602-0AB3-4947-A944-FD6843CAAE6D}" type="presOf" srcId="{716AFBFC-D199-4629-9008-7125BCA8A058}" destId="{EF977D22-157E-4CCC-83D9-3266739C2BB3}" srcOrd="0" destOrd="0" presId="urn:microsoft.com/office/officeart/2008/layout/HorizontalMultiLevelHierarchy"/>
    <dgm:cxn modelId="{91608911-DCE0-4435-B7D6-4A767536ABE7}" type="presOf" srcId="{10AA8659-562B-4A20-B6CA-5E37FCED00A4}" destId="{6815CCD2-DD32-46C5-AE47-F2045AAF76E0}" srcOrd="0" destOrd="0" presId="urn:microsoft.com/office/officeart/2008/layout/HorizontalMultiLevelHierarchy"/>
    <dgm:cxn modelId="{85632927-C155-4C5A-84C6-099E60B7563B}" srcId="{D98A8EAF-4BC8-45BD-BEB8-3065FBF49796}" destId="{10AA8659-562B-4A20-B6CA-5E37FCED00A4}" srcOrd="0" destOrd="0" parTransId="{3A631CB5-B97B-4284-AC00-B49EBE8901FD}" sibTransId="{A1B5BD7A-CD35-4C73-81E3-7716F4DB5DF1}"/>
    <dgm:cxn modelId="{546FB95B-A93A-480B-BB06-3D1058D1F1D1}" type="presOf" srcId="{EA53211E-C04D-49E1-9671-30CEC661EE26}" destId="{697D71FC-A7F6-43EB-950C-61A2AE1B1FDC}" srcOrd="0" destOrd="0" presId="urn:microsoft.com/office/officeart/2008/layout/HorizontalMultiLevelHierarchy"/>
    <dgm:cxn modelId="{0BF57467-BE85-4606-B54D-DD8D80C70E81}" type="presOf" srcId="{DF6FFB52-0319-4D34-8520-2BA522DBE7C8}" destId="{DAF5AE90-DBF8-4E44-8EFC-CDC2807F1A34}" srcOrd="0" destOrd="0" presId="urn:microsoft.com/office/officeart/2008/layout/HorizontalMultiLevelHierarchy"/>
    <dgm:cxn modelId="{3C4E516A-EB7F-4B92-9BBE-15CA3FAB5D6D}" type="presOf" srcId="{716AFBFC-D199-4629-9008-7125BCA8A058}" destId="{70FA721A-2C21-4D69-A2D2-64D2E760794B}" srcOrd="1" destOrd="0" presId="urn:microsoft.com/office/officeart/2008/layout/HorizontalMultiLevelHierarchy"/>
    <dgm:cxn modelId="{F72E7F6E-B3D1-4EF7-A206-5836857FAE46}" srcId="{10AA8659-562B-4A20-B6CA-5E37FCED00A4}" destId="{FC17F2CC-1255-4E47-9498-4ACEF8124E41}" srcOrd="0" destOrd="0" parTransId="{716AFBFC-D199-4629-9008-7125BCA8A058}" sibTransId="{1FFB515C-87FA-465C-BC1D-D911BF119B02}"/>
    <dgm:cxn modelId="{E7FB3553-4F4B-445C-B1A9-45D730BBFDC9}" srcId="{10AA8659-562B-4A20-B6CA-5E37FCED00A4}" destId="{EA53211E-C04D-49E1-9671-30CEC661EE26}" srcOrd="2" destOrd="0" parTransId="{DF6FFB52-0319-4D34-8520-2BA522DBE7C8}" sibTransId="{31DE7944-D339-4AF6-A3F0-DEC177965A0D}"/>
    <dgm:cxn modelId="{1FFE9E8B-5F56-4B99-A16A-592548D1986E}" type="presOf" srcId="{983A7B13-0F3A-4460-AE0E-3AA449D5D5D0}" destId="{17145E5A-DF4F-4D11-ADDB-AD06014C6B40}" srcOrd="0" destOrd="0" presId="urn:microsoft.com/office/officeart/2008/layout/HorizontalMultiLevelHierarchy"/>
    <dgm:cxn modelId="{2D82209E-0713-46B6-902C-1D2C2E29A8E8}" type="presOf" srcId="{B26158AB-BF73-41D7-AD52-94BF003DCC2C}" destId="{06911E3D-C532-4992-865D-3497DAA50AE3}" srcOrd="0" destOrd="0" presId="urn:microsoft.com/office/officeart/2008/layout/HorizontalMultiLevelHierarchy"/>
    <dgm:cxn modelId="{3E321CB9-457D-42BC-ADF5-8615DFC59ADC}" srcId="{10AA8659-562B-4A20-B6CA-5E37FCED00A4}" destId="{983A7B13-0F3A-4460-AE0E-3AA449D5D5D0}" srcOrd="1" destOrd="0" parTransId="{B26158AB-BF73-41D7-AD52-94BF003DCC2C}" sibTransId="{73A769FA-32E6-47EC-8BED-8E0B1C910512}"/>
    <dgm:cxn modelId="{53DC19CE-2594-477A-973B-8C3748A3F263}" type="presOf" srcId="{DF6FFB52-0319-4D34-8520-2BA522DBE7C8}" destId="{0216C654-38FF-4C84-BCB6-25CC8AF45F60}" srcOrd="1" destOrd="0" presId="urn:microsoft.com/office/officeart/2008/layout/HorizontalMultiLevelHierarchy"/>
    <dgm:cxn modelId="{C6BFE0D4-9479-440B-B2EA-FEC8A1155281}" type="presOf" srcId="{FC17F2CC-1255-4E47-9498-4ACEF8124E41}" destId="{7AF3ABC1-D387-44A4-9362-45627DA3FF2A}" srcOrd="0" destOrd="0" presId="urn:microsoft.com/office/officeart/2008/layout/HorizontalMultiLevelHierarchy"/>
    <dgm:cxn modelId="{CBABE6DD-EFBF-482F-8ED7-4E597B8CACCA}" type="presOf" srcId="{D98A8EAF-4BC8-45BD-BEB8-3065FBF49796}" destId="{C6CCC600-A1DB-4098-92ED-B58923650236}" srcOrd="0" destOrd="0" presId="urn:microsoft.com/office/officeart/2008/layout/HorizontalMultiLevelHierarchy"/>
    <dgm:cxn modelId="{F89717FA-80BE-4CCA-A7A6-8D9755CECECD}" type="presOf" srcId="{B26158AB-BF73-41D7-AD52-94BF003DCC2C}" destId="{7C748629-D0AC-4EC8-8B3B-77197B8C47BD}" srcOrd="1" destOrd="0" presId="urn:microsoft.com/office/officeart/2008/layout/HorizontalMultiLevelHierarchy"/>
    <dgm:cxn modelId="{42502E61-6E53-4F0B-AB09-70B5A6D5B1F6}" type="presParOf" srcId="{C6CCC600-A1DB-4098-92ED-B58923650236}" destId="{EC32F3C2-77B5-40F4-A6ED-CBF84AAB58D9}" srcOrd="0" destOrd="0" presId="urn:microsoft.com/office/officeart/2008/layout/HorizontalMultiLevelHierarchy"/>
    <dgm:cxn modelId="{D4D5AED4-11C7-497C-90E3-DF3210B6278F}" type="presParOf" srcId="{EC32F3C2-77B5-40F4-A6ED-CBF84AAB58D9}" destId="{6815CCD2-DD32-46C5-AE47-F2045AAF76E0}" srcOrd="0" destOrd="0" presId="urn:microsoft.com/office/officeart/2008/layout/HorizontalMultiLevelHierarchy"/>
    <dgm:cxn modelId="{5398A3C7-B888-44DA-BFD3-200F94E55FF8}" type="presParOf" srcId="{EC32F3C2-77B5-40F4-A6ED-CBF84AAB58D9}" destId="{F062D214-ACF8-4493-934D-C97BB515E53A}" srcOrd="1" destOrd="0" presId="urn:microsoft.com/office/officeart/2008/layout/HorizontalMultiLevelHierarchy"/>
    <dgm:cxn modelId="{40BB73BE-98E9-4A63-9564-17E4E6B7C445}" type="presParOf" srcId="{F062D214-ACF8-4493-934D-C97BB515E53A}" destId="{EF977D22-157E-4CCC-83D9-3266739C2BB3}" srcOrd="0" destOrd="0" presId="urn:microsoft.com/office/officeart/2008/layout/HorizontalMultiLevelHierarchy"/>
    <dgm:cxn modelId="{6FE26F51-80BB-4E05-B1C3-EECC964463E6}" type="presParOf" srcId="{EF977D22-157E-4CCC-83D9-3266739C2BB3}" destId="{70FA721A-2C21-4D69-A2D2-64D2E760794B}" srcOrd="0" destOrd="0" presId="urn:microsoft.com/office/officeart/2008/layout/HorizontalMultiLevelHierarchy"/>
    <dgm:cxn modelId="{0E9A4C10-76ED-4931-BAAB-17F93FCE029A}" type="presParOf" srcId="{F062D214-ACF8-4493-934D-C97BB515E53A}" destId="{2672CDCB-7636-4DBA-9252-901255762876}" srcOrd="1" destOrd="0" presId="urn:microsoft.com/office/officeart/2008/layout/HorizontalMultiLevelHierarchy"/>
    <dgm:cxn modelId="{72D494E0-6570-4E70-8D8B-15DC5BA1FBB9}" type="presParOf" srcId="{2672CDCB-7636-4DBA-9252-901255762876}" destId="{7AF3ABC1-D387-44A4-9362-45627DA3FF2A}" srcOrd="0" destOrd="0" presId="urn:microsoft.com/office/officeart/2008/layout/HorizontalMultiLevelHierarchy"/>
    <dgm:cxn modelId="{53D51652-3487-4D32-8193-91C3079D7998}" type="presParOf" srcId="{2672CDCB-7636-4DBA-9252-901255762876}" destId="{DAB5C186-BACA-421E-A437-77F581CE74A9}" srcOrd="1" destOrd="0" presId="urn:microsoft.com/office/officeart/2008/layout/HorizontalMultiLevelHierarchy"/>
    <dgm:cxn modelId="{B30269F2-32E0-4DB3-B303-2457F25F52C6}" type="presParOf" srcId="{F062D214-ACF8-4493-934D-C97BB515E53A}" destId="{06911E3D-C532-4992-865D-3497DAA50AE3}" srcOrd="2" destOrd="0" presId="urn:microsoft.com/office/officeart/2008/layout/HorizontalMultiLevelHierarchy"/>
    <dgm:cxn modelId="{A4A88305-2DC5-4BA6-A208-F95FC0CEB927}" type="presParOf" srcId="{06911E3D-C532-4992-865D-3497DAA50AE3}" destId="{7C748629-D0AC-4EC8-8B3B-77197B8C47BD}" srcOrd="0" destOrd="0" presId="urn:microsoft.com/office/officeart/2008/layout/HorizontalMultiLevelHierarchy"/>
    <dgm:cxn modelId="{0950C65F-C326-4C8A-AEB9-DC3F1831B0E7}" type="presParOf" srcId="{F062D214-ACF8-4493-934D-C97BB515E53A}" destId="{668A6395-2682-4608-8432-C5A5BE164F53}" srcOrd="3" destOrd="0" presId="urn:microsoft.com/office/officeart/2008/layout/HorizontalMultiLevelHierarchy"/>
    <dgm:cxn modelId="{B4D10A94-1D78-432F-8F2C-F188FA13DAD8}" type="presParOf" srcId="{668A6395-2682-4608-8432-C5A5BE164F53}" destId="{17145E5A-DF4F-4D11-ADDB-AD06014C6B40}" srcOrd="0" destOrd="0" presId="urn:microsoft.com/office/officeart/2008/layout/HorizontalMultiLevelHierarchy"/>
    <dgm:cxn modelId="{4D2B3849-B49E-453A-BAEA-4D137F2B44C7}" type="presParOf" srcId="{668A6395-2682-4608-8432-C5A5BE164F53}" destId="{1AE155CD-0519-4D83-8566-4B8415192A3A}" srcOrd="1" destOrd="0" presId="urn:microsoft.com/office/officeart/2008/layout/HorizontalMultiLevelHierarchy"/>
    <dgm:cxn modelId="{1BF38641-A9C0-4C4B-A7B1-2DDF4D56A7A8}" type="presParOf" srcId="{F062D214-ACF8-4493-934D-C97BB515E53A}" destId="{DAF5AE90-DBF8-4E44-8EFC-CDC2807F1A34}" srcOrd="4" destOrd="0" presId="urn:microsoft.com/office/officeart/2008/layout/HorizontalMultiLevelHierarchy"/>
    <dgm:cxn modelId="{EA2BA71A-CC0B-49D4-9EF2-4D3FAC279280}" type="presParOf" srcId="{DAF5AE90-DBF8-4E44-8EFC-CDC2807F1A34}" destId="{0216C654-38FF-4C84-BCB6-25CC8AF45F60}" srcOrd="0" destOrd="0" presId="urn:microsoft.com/office/officeart/2008/layout/HorizontalMultiLevelHierarchy"/>
    <dgm:cxn modelId="{F9F58165-D882-4234-B783-E41A85CAD1E3}" type="presParOf" srcId="{F062D214-ACF8-4493-934D-C97BB515E53A}" destId="{684EA0EF-B25B-468F-8C42-4642A0991375}" srcOrd="5" destOrd="0" presId="urn:microsoft.com/office/officeart/2008/layout/HorizontalMultiLevelHierarchy"/>
    <dgm:cxn modelId="{C69C73B4-C9C3-4D82-A929-7F2DABF0259A}" type="presParOf" srcId="{684EA0EF-B25B-468F-8C42-4642A0991375}" destId="{697D71FC-A7F6-43EB-950C-61A2AE1B1FDC}" srcOrd="0" destOrd="0" presId="urn:microsoft.com/office/officeart/2008/layout/HorizontalMultiLevelHierarchy"/>
    <dgm:cxn modelId="{43758ECC-480E-448B-ABCC-E3152E664E74}" type="presParOf" srcId="{684EA0EF-B25B-468F-8C42-4642A0991375}" destId="{35DD0013-A1DB-44F7-902B-31D13ACD304C}" srcOrd="1" destOrd="0" presId="urn:microsoft.com/office/officeart/2008/layout/HorizontalMultiLevelHierarchy"/>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110BFF-BB86-49EB-B900-5152A694B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67AAE24D-ACCF-4FCF-8EB7-21060EA7B3F4}">
      <dgm:prSet phldrT="[Texto]" custT="1"/>
      <dgm:spPr/>
      <dgm:t>
        <a:bodyPr/>
        <a:lstStyle/>
        <a:p>
          <a:r>
            <a:rPr lang="es-CL" sz="2800" dirty="0">
              <a:latin typeface="Palatino Linotype" panose="02040502050505030304" pitchFamily="18" charset="0"/>
            </a:rPr>
            <a:t>Impuesto Verdes</a:t>
          </a:r>
        </a:p>
      </dgm:t>
    </dgm:pt>
    <dgm:pt modelId="{8E1A4E69-F0E3-440F-8C1E-FD3B2D4812B3}" type="parTrans" cxnId="{A3BEAC9D-819F-44B4-9AE7-0E1674BB6550}">
      <dgm:prSet/>
      <dgm:spPr/>
      <dgm:t>
        <a:bodyPr/>
        <a:lstStyle/>
        <a:p>
          <a:endParaRPr lang="es-CL"/>
        </a:p>
      </dgm:t>
    </dgm:pt>
    <dgm:pt modelId="{52EFA92A-B1B1-4B91-8024-5586BACD714B}" type="sibTrans" cxnId="{A3BEAC9D-819F-44B4-9AE7-0E1674BB6550}">
      <dgm:prSet/>
      <dgm:spPr/>
      <dgm:t>
        <a:bodyPr/>
        <a:lstStyle/>
        <a:p>
          <a:endParaRPr lang="es-CL"/>
        </a:p>
      </dgm:t>
    </dgm:pt>
    <dgm:pt modelId="{A047B96C-AAAB-4BD1-BDC4-6F0672976DB0}">
      <dgm:prSet phldrT="[Texto]" custT="1"/>
      <dgm:spPr/>
      <dgm:t>
        <a:bodyPr/>
        <a:lstStyle/>
        <a:p>
          <a:r>
            <a:rPr lang="es-MX" sz="1200" dirty="0">
              <a:latin typeface="Palatino Linotype" panose="02040502050505030304" pitchFamily="18" charset="0"/>
            </a:rPr>
            <a:t>Aumentar gradualmente el impuesto al CO2 desde 5 a 40 USD/tCO2, y ampliar su alcance abarcando distintas fuentes de emisión. </a:t>
          </a:r>
          <a:endParaRPr lang="es-CL" sz="1200" dirty="0"/>
        </a:p>
      </dgm:t>
    </dgm:pt>
    <dgm:pt modelId="{9327A211-38AE-4057-8E57-8CDB88B42712}" type="parTrans" cxnId="{5797BEAA-F516-47D9-BCDA-4CDB970B6417}">
      <dgm:prSet/>
      <dgm:spPr/>
      <dgm:t>
        <a:bodyPr/>
        <a:lstStyle/>
        <a:p>
          <a:endParaRPr lang="es-CL"/>
        </a:p>
      </dgm:t>
    </dgm:pt>
    <dgm:pt modelId="{FFF8EA2C-477F-406F-ACD7-2450CA1AE183}" type="sibTrans" cxnId="{5797BEAA-F516-47D9-BCDA-4CDB970B6417}">
      <dgm:prSet/>
      <dgm:spPr/>
      <dgm:t>
        <a:bodyPr/>
        <a:lstStyle/>
        <a:p>
          <a:endParaRPr lang="es-CL"/>
        </a:p>
      </dgm:t>
    </dgm:pt>
    <dgm:pt modelId="{220F2A6E-5F05-4CB8-8244-F3E5586C6E35}">
      <dgm:prSet phldrT="[Texto]"/>
      <dgm:spPr/>
      <dgm:t>
        <a:bodyPr/>
        <a:lstStyle/>
        <a:p>
          <a:r>
            <a:rPr lang="es-MX" dirty="0">
              <a:latin typeface="Palatino Linotype" panose="02040502050505030304" pitchFamily="18" charset="0"/>
            </a:rPr>
            <a:t>Incrementar gradualmente el impuesto específico a los combustibles a 7 UTM/m3 en promedio a nivel nacional</a:t>
          </a:r>
          <a:endParaRPr lang="es-CL" dirty="0">
            <a:latin typeface="Palatino Linotype" panose="02040502050505030304" pitchFamily="18" charset="0"/>
          </a:endParaRPr>
        </a:p>
      </dgm:t>
    </dgm:pt>
    <dgm:pt modelId="{89907B07-592F-4A5F-B487-4BF08026C887}" type="parTrans" cxnId="{D2180593-0140-4E81-B2AB-26E2335C0DAA}">
      <dgm:prSet/>
      <dgm:spPr/>
      <dgm:t>
        <a:bodyPr/>
        <a:lstStyle/>
        <a:p>
          <a:endParaRPr lang="es-CL"/>
        </a:p>
      </dgm:t>
    </dgm:pt>
    <dgm:pt modelId="{07AABF46-FDB9-481C-BB11-55F05EE7F6EB}" type="sibTrans" cxnId="{D2180593-0140-4E81-B2AB-26E2335C0DAA}">
      <dgm:prSet/>
      <dgm:spPr/>
      <dgm:t>
        <a:bodyPr/>
        <a:lstStyle/>
        <a:p>
          <a:endParaRPr lang="es-CL"/>
        </a:p>
      </dgm:t>
    </dgm:pt>
    <dgm:pt modelId="{1AEA2328-3420-4507-B889-5099FE631E83}">
      <dgm:prSet phldrT="[Texto]"/>
      <dgm:spPr/>
      <dgm:t>
        <a:bodyPr/>
        <a:lstStyle/>
        <a:p>
          <a:r>
            <a:rPr lang="es-CL" dirty="0">
              <a:latin typeface="Palatino Linotype" panose="02040502050505030304" pitchFamily="18" charset="0"/>
            </a:rPr>
            <a:t>Eliminar exenciones al transporte</a:t>
          </a:r>
        </a:p>
        <a:p>
          <a:endParaRPr lang="es-CL" dirty="0"/>
        </a:p>
      </dgm:t>
    </dgm:pt>
    <dgm:pt modelId="{C1360342-1B16-4185-9568-1834D1A65D92}" type="parTrans" cxnId="{771DC12A-0836-4B1D-AB1A-A110ECB0F6BE}">
      <dgm:prSet/>
      <dgm:spPr/>
      <dgm:t>
        <a:bodyPr/>
        <a:lstStyle/>
        <a:p>
          <a:endParaRPr lang="es-CL"/>
        </a:p>
      </dgm:t>
    </dgm:pt>
    <dgm:pt modelId="{5CE81435-DC36-4FEE-9616-21DB29459679}" type="sibTrans" cxnId="{771DC12A-0836-4B1D-AB1A-A110ECB0F6BE}">
      <dgm:prSet/>
      <dgm:spPr/>
      <dgm:t>
        <a:bodyPr/>
        <a:lstStyle/>
        <a:p>
          <a:endParaRPr lang="es-CL"/>
        </a:p>
      </dgm:t>
    </dgm:pt>
    <dgm:pt modelId="{1E5E3CA0-1997-436B-866E-E779C3A4AABF}" type="pres">
      <dgm:prSet presAssocID="{9C110BFF-BB86-49EB-B900-5152A694BF05}" presName="Name0" presStyleCnt="0">
        <dgm:presLayoutVars>
          <dgm:chPref val="1"/>
          <dgm:dir/>
          <dgm:animOne val="branch"/>
          <dgm:animLvl val="lvl"/>
          <dgm:resizeHandles val="exact"/>
        </dgm:presLayoutVars>
      </dgm:prSet>
      <dgm:spPr/>
    </dgm:pt>
    <dgm:pt modelId="{800D93E8-E398-428C-AE46-2AFE63555F80}" type="pres">
      <dgm:prSet presAssocID="{67AAE24D-ACCF-4FCF-8EB7-21060EA7B3F4}" presName="root1" presStyleCnt="0"/>
      <dgm:spPr/>
    </dgm:pt>
    <dgm:pt modelId="{1E7B5034-1412-461E-ADC3-8BA8564F46EF}" type="pres">
      <dgm:prSet presAssocID="{67AAE24D-ACCF-4FCF-8EB7-21060EA7B3F4}" presName="LevelOneTextNode" presStyleLbl="node0" presStyleIdx="0" presStyleCnt="1">
        <dgm:presLayoutVars>
          <dgm:chPref val="3"/>
        </dgm:presLayoutVars>
      </dgm:prSet>
      <dgm:spPr/>
    </dgm:pt>
    <dgm:pt modelId="{3C45A7C6-0F26-4AE4-95A6-4F34D45DB01E}" type="pres">
      <dgm:prSet presAssocID="{67AAE24D-ACCF-4FCF-8EB7-21060EA7B3F4}" presName="level2hierChild" presStyleCnt="0"/>
      <dgm:spPr/>
    </dgm:pt>
    <dgm:pt modelId="{65417A65-23CE-413C-AD75-6A9242985177}" type="pres">
      <dgm:prSet presAssocID="{9327A211-38AE-4057-8E57-8CDB88B42712}" presName="conn2-1" presStyleLbl="parChTrans1D2" presStyleIdx="0" presStyleCnt="3"/>
      <dgm:spPr/>
    </dgm:pt>
    <dgm:pt modelId="{0AA0961B-3C12-4099-867D-ACF04501676C}" type="pres">
      <dgm:prSet presAssocID="{9327A211-38AE-4057-8E57-8CDB88B42712}" presName="connTx" presStyleLbl="parChTrans1D2" presStyleIdx="0" presStyleCnt="3"/>
      <dgm:spPr/>
    </dgm:pt>
    <dgm:pt modelId="{31B855FD-BC34-456D-BACC-0C0AADFBA6FA}" type="pres">
      <dgm:prSet presAssocID="{A047B96C-AAAB-4BD1-BDC4-6F0672976DB0}" presName="root2" presStyleCnt="0"/>
      <dgm:spPr/>
    </dgm:pt>
    <dgm:pt modelId="{BC47EA54-8E06-4120-A25F-797825F14AD7}" type="pres">
      <dgm:prSet presAssocID="{A047B96C-AAAB-4BD1-BDC4-6F0672976DB0}" presName="LevelTwoTextNode" presStyleLbl="node2" presStyleIdx="0" presStyleCnt="3" custScaleY="129817">
        <dgm:presLayoutVars>
          <dgm:chPref val="3"/>
        </dgm:presLayoutVars>
      </dgm:prSet>
      <dgm:spPr/>
    </dgm:pt>
    <dgm:pt modelId="{4BEE145B-828B-4475-A4D8-B97156567854}" type="pres">
      <dgm:prSet presAssocID="{A047B96C-AAAB-4BD1-BDC4-6F0672976DB0}" presName="level3hierChild" presStyleCnt="0"/>
      <dgm:spPr/>
    </dgm:pt>
    <dgm:pt modelId="{84138D79-4390-4931-BC38-8BBEA6366969}" type="pres">
      <dgm:prSet presAssocID="{89907B07-592F-4A5F-B487-4BF08026C887}" presName="conn2-1" presStyleLbl="parChTrans1D2" presStyleIdx="1" presStyleCnt="3"/>
      <dgm:spPr/>
    </dgm:pt>
    <dgm:pt modelId="{066B541C-9DA1-4F1D-9535-FEE0B170F662}" type="pres">
      <dgm:prSet presAssocID="{89907B07-592F-4A5F-B487-4BF08026C887}" presName="connTx" presStyleLbl="parChTrans1D2" presStyleIdx="1" presStyleCnt="3"/>
      <dgm:spPr/>
    </dgm:pt>
    <dgm:pt modelId="{442D8907-2903-4A25-99E5-718A1C76C4D5}" type="pres">
      <dgm:prSet presAssocID="{220F2A6E-5F05-4CB8-8244-F3E5586C6E35}" presName="root2" presStyleCnt="0"/>
      <dgm:spPr/>
    </dgm:pt>
    <dgm:pt modelId="{69F77697-2A81-430E-8C70-1350B98FAC76}" type="pres">
      <dgm:prSet presAssocID="{220F2A6E-5F05-4CB8-8244-F3E5586C6E35}" presName="LevelTwoTextNode" presStyleLbl="node2" presStyleIdx="1" presStyleCnt="3" custScaleY="105780">
        <dgm:presLayoutVars>
          <dgm:chPref val="3"/>
        </dgm:presLayoutVars>
      </dgm:prSet>
      <dgm:spPr/>
    </dgm:pt>
    <dgm:pt modelId="{6494BB63-AFBB-4FC3-8B73-A2C29BF7AF8B}" type="pres">
      <dgm:prSet presAssocID="{220F2A6E-5F05-4CB8-8244-F3E5586C6E35}" presName="level3hierChild" presStyleCnt="0"/>
      <dgm:spPr/>
    </dgm:pt>
    <dgm:pt modelId="{241F6856-2482-4777-AF33-2434EE5FC71A}" type="pres">
      <dgm:prSet presAssocID="{C1360342-1B16-4185-9568-1834D1A65D92}" presName="conn2-1" presStyleLbl="parChTrans1D2" presStyleIdx="2" presStyleCnt="3"/>
      <dgm:spPr/>
    </dgm:pt>
    <dgm:pt modelId="{6EE83EE6-4EBE-41C9-912F-879FAF253D13}" type="pres">
      <dgm:prSet presAssocID="{C1360342-1B16-4185-9568-1834D1A65D92}" presName="connTx" presStyleLbl="parChTrans1D2" presStyleIdx="2" presStyleCnt="3"/>
      <dgm:spPr/>
    </dgm:pt>
    <dgm:pt modelId="{3207E06B-68CB-471E-A5E1-F0EE453ACEA6}" type="pres">
      <dgm:prSet presAssocID="{1AEA2328-3420-4507-B889-5099FE631E83}" presName="root2" presStyleCnt="0"/>
      <dgm:spPr/>
    </dgm:pt>
    <dgm:pt modelId="{45A661BB-068F-4F0C-95E8-B85EDB53733C}" type="pres">
      <dgm:prSet presAssocID="{1AEA2328-3420-4507-B889-5099FE631E83}" presName="LevelTwoTextNode" presStyleLbl="node2" presStyleIdx="2" presStyleCnt="3">
        <dgm:presLayoutVars>
          <dgm:chPref val="3"/>
        </dgm:presLayoutVars>
      </dgm:prSet>
      <dgm:spPr/>
    </dgm:pt>
    <dgm:pt modelId="{A5A2DCF8-6D2B-47AC-955E-06CA93C86BAB}" type="pres">
      <dgm:prSet presAssocID="{1AEA2328-3420-4507-B889-5099FE631E83}" presName="level3hierChild" presStyleCnt="0"/>
      <dgm:spPr/>
    </dgm:pt>
  </dgm:ptLst>
  <dgm:cxnLst>
    <dgm:cxn modelId="{C1523F17-FFD4-4004-8DF8-17A0710C33A7}" type="presOf" srcId="{C1360342-1B16-4185-9568-1834D1A65D92}" destId="{6EE83EE6-4EBE-41C9-912F-879FAF253D13}" srcOrd="1" destOrd="0" presId="urn:microsoft.com/office/officeart/2008/layout/HorizontalMultiLevelHierarchy"/>
    <dgm:cxn modelId="{771DC12A-0836-4B1D-AB1A-A110ECB0F6BE}" srcId="{67AAE24D-ACCF-4FCF-8EB7-21060EA7B3F4}" destId="{1AEA2328-3420-4507-B889-5099FE631E83}" srcOrd="2" destOrd="0" parTransId="{C1360342-1B16-4185-9568-1834D1A65D92}" sibTransId="{5CE81435-DC36-4FEE-9616-21DB29459679}"/>
    <dgm:cxn modelId="{3D47BF65-648C-43C6-95C9-B7DCB624461F}" type="presOf" srcId="{89907B07-592F-4A5F-B487-4BF08026C887}" destId="{84138D79-4390-4931-BC38-8BBEA6366969}" srcOrd="0" destOrd="0" presId="urn:microsoft.com/office/officeart/2008/layout/HorizontalMultiLevelHierarchy"/>
    <dgm:cxn modelId="{8A34F265-388B-4562-A416-0C20E6F8CD43}" type="presOf" srcId="{1AEA2328-3420-4507-B889-5099FE631E83}" destId="{45A661BB-068F-4F0C-95E8-B85EDB53733C}" srcOrd="0" destOrd="0" presId="urn:microsoft.com/office/officeart/2008/layout/HorizontalMultiLevelHierarchy"/>
    <dgm:cxn modelId="{44D2C585-9176-4393-A25A-00BBB2333CA4}" type="presOf" srcId="{A047B96C-AAAB-4BD1-BDC4-6F0672976DB0}" destId="{BC47EA54-8E06-4120-A25F-797825F14AD7}" srcOrd="0" destOrd="0" presId="urn:microsoft.com/office/officeart/2008/layout/HorizontalMultiLevelHierarchy"/>
    <dgm:cxn modelId="{D2180593-0140-4E81-B2AB-26E2335C0DAA}" srcId="{67AAE24D-ACCF-4FCF-8EB7-21060EA7B3F4}" destId="{220F2A6E-5F05-4CB8-8244-F3E5586C6E35}" srcOrd="1" destOrd="0" parTransId="{89907B07-592F-4A5F-B487-4BF08026C887}" sibTransId="{07AABF46-FDB9-481C-BB11-55F05EE7F6EB}"/>
    <dgm:cxn modelId="{A3BEAC9D-819F-44B4-9AE7-0E1674BB6550}" srcId="{9C110BFF-BB86-49EB-B900-5152A694BF05}" destId="{67AAE24D-ACCF-4FCF-8EB7-21060EA7B3F4}" srcOrd="0" destOrd="0" parTransId="{8E1A4E69-F0E3-440F-8C1E-FD3B2D4812B3}" sibTransId="{52EFA92A-B1B1-4B91-8024-5586BACD714B}"/>
    <dgm:cxn modelId="{0B29739E-875D-4338-8842-5FE473609040}" type="presOf" srcId="{220F2A6E-5F05-4CB8-8244-F3E5586C6E35}" destId="{69F77697-2A81-430E-8C70-1350B98FAC76}" srcOrd="0" destOrd="0" presId="urn:microsoft.com/office/officeart/2008/layout/HorizontalMultiLevelHierarchy"/>
    <dgm:cxn modelId="{5797BEAA-F516-47D9-BCDA-4CDB970B6417}" srcId="{67AAE24D-ACCF-4FCF-8EB7-21060EA7B3F4}" destId="{A047B96C-AAAB-4BD1-BDC4-6F0672976DB0}" srcOrd="0" destOrd="0" parTransId="{9327A211-38AE-4057-8E57-8CDB88B42712}" sibTransId="{FFF8EA2C-477F-406F-ACD7-2450CA1AE183}"/>
    <dgm:cxn modelId="{87798BC4-1F8B-48B3-9C86-B3FD13DEF881}" type="presOf" srcId="{67AAE24D-ACCF-4FCF-8EB7-21060EA7B3F4}" destId="{1E7B5034-1412-461E-ADC3-8BA8564F46EF}" srcOrd="0" destOrd="0" presId="urn:microsoft.com/office/officeart/2008/layout/HorizontalMultiLevelHierarchy"/>
    <dgm:cxn modelId="{AE98EFCB-6769-4602-900A-51B032FCCB74}" type="presOf" srcId="{9327A211-38AE-4057-8E57-8CDB88B42712}" destId="{0AA0961B-3C12-4099-867D-ACF04501676C}" srcOrd="1" destOrd="0" presId="urn:microsoft.com/office/officeart/2008/layout/HorizontalMultiLevelHierarchy"/>
    <dgm:cxn modelId="{257974D4-F57E-481A-8E57-BDB7464F5B5B}" type="presOf" srcId="{9C110BFF-BB86-49EB-B900-5152A694BF05}" destId="{1E5E3CA0-1997-436B-866E-E779C3A4AABF}" srcOrd="0" destOrd="0" presId="urn:microsoft.com/office/officeart/2008/layout/HorizontalMultiLevelHierarchy"/>
    <dgm:cxn modelId="{7B81D7EE-B6C3-4262-B3EF-CD3B62406DE0}" type="presOf" srcId="{89907B07-592F-4A5F-B487-4BF08026C887}" destId="{066B541C-9DA1-4F1D-9535-FEE0B170F662}" srcOrd="1" destOrd="0" presId="urn:microsoft.com/office/officeart/2008/layout/HorizontalMultiLevelHierarchy"/>
    <dgm:cxn modelId="{85536FFA-093A-471C-91C9-EDA6AA04EB84}" type="presOf" srcId="{C1360342-1B16-4185-9568-1834D1A65D92}" destId="{241F6856-2482-4777-AF33-2434EE5FC71A}" srcOrd="0" destOrd="0" presId="urn:microsoft.com/office/officeart/2008/layout/HorizontalMultiLevelHierarchy"/>
    <dgm:cxn modelId="{A76DF3FB-D6E2-42E0-B80D-D6C524D70D57}" type="presOf" srcId="{9327A211-38AE-4057-8E57-8CDB88B42712}" destId="{65417A65-23CE-413C-AD75-6A9242985177}" srcOrd="0" destOrd="0" presId="urn:microsoft.com/office/officeart/2008/layout/HorizontalMultiLevelHierarchy"/>
    <dgm:cxn modelId="{8014FD7F-EA26-43C3-9F68-D6C10A704AB2}" type="presParOf" srcId="{1E5E3CA0-1997-436B-866E-E779C3A4AABF}" destId="{800D93E8-E398-428C-AE46-2AFE63555F80}" srcOrd="0" destOrd="0" presId="urn:microsoft.com/office/officeart/2008/layout/HorizontalMultiLevelHierarchy"/>
    <dgm:cxn modelId="{9A7BF171-CC31-4E26-8102-3B19794565C3}" type="presParOf" srcId="{800D93E8-E398-428C-AE46-2AFE63555F80}" destId="{1E7B5034-1412-461E-ADC3-8BA8564F46EF}" srcOrd="0" destOrd="0" presId="urn:microsoft.com/office/officeart/2008/layout/HorizontalMultiLevelHierarchy"/>
    <dgm:cxn modelId="{BBA571FC-7771-4F76-B384-44FFC51FA923}" type="presParOf" srcId="{800D93E8-E398-428C-AE46-2AFE63555F80}" destId="{3C45A7C6-0F26-4AE4-95A6-4F34D45DB01E}" srcOrd="1" destOrd="0" presId="urn:microsoft.com/office/officeart/2008/layout/HorizontalMultiLevelHierarchy"/>
    <dgm:cxn modelId="{67D8870A-369F-4673-AFA3-CF226A5C65EA}" type="presParOf" srcId="{3C45A7C6-0F26-4AE4-95A6-4F34D45DB01E}" destId="{65417A65-23CE-413C-AD75-6A9242985177}" srcOrd="0" destOrd="0" presId="urn:microsoft.com/office/officeart/2008/layout/HorizontalMultiLevelHierarchy"/>
    <dgm:cxn modelId="{641E8AF1-D737-47EE-9618-BE8413DD1838}" type="presParOf" srcId="{65417A65-23CE-413C-AD75-6A9242985177}" destId="{0AA0961B-3C12-4099-867D-ACF04501676C}" srcOrd="0" destOrd="0" presId="urn:microsoft.com/office/officeart/2008/layout/HorizontalMultiLevelHierarchy"/>
    <dgm:cxn modelId="{DA1D1C39-6A6E-436E-AC24-A6133FB0B274}" type="presParOf" srcId="{3C45A7C6-0F26-4AE4-95A6-4F34D45DB01E}" destId="{31B855FD-BC34-456D-BACC-0C0AADFBA6FA}" srcOrd="1" destOrd="0" presId="urn:microsoft.com/office/officeart/2008/layout/HorizontalMultiLevelHierarchy"/>
    <dgm:cxn modelId="{361359CF-66FD-473B-B2D5-1A107A95EEEB}" type="presParOf" srcId="{31B855FD-BC34-456D-BACC-0C0AADFBA6FA}" destId="{BC47EA54-8E06-4120-A25F-797825F14AD7}" srcOrd="0" destOrd="0" presId="urn:microsoft.com/office/officeart/2008/layout/HorizontalMultiLevelHierarchy"/>
    <dgm:cxn modelId="{C63E1EDD-4F4F-4733-803E-484ADFE2EB6C}" type="presParOf" srcId="{31B855FD-BC34-456D-BACC-0C0AADFBA6FA}" destId="{4BEE145B-828B-4475-A4D8-B97156567854}" srcOrd="1" destOrd="0" presId="urn:microsoft.com/office/officeart/2008/layout/HorizontalMultiLevelHierarchy"/>
    <dgm:cxn modelId="{CF7C4908-21E8-445E-BFA1-0FD049557DF6}" type="presParOf" srcId="{3C45A7C6-0F26-4AE4-95A6-4F34D45DB01E}" destId="{84138D79-4390-4931-BC38-8BBEA6366969}" srcOrd="2" destOrd="0" presId="urn:microsoft.com/office/officeart/2008/layout/HorizontalMultiLevelHierarchy"/>
    <dgm:cxn modelId="{AC4BF217-37FA-4A18-A4CC-3C6A0C972664}" type="presParOf" srcId="{84138D79-4390-4931-BC38-8BBEA6366969}" destId="{066B541C-9DA1-4F1D-9535-FEE0B170F662}" srcOrd="0" destOrd="0" presId="urn:microsoft.com/office/officeart/2008/layout/HorizontalMultiLevelHierarchy"/>
    <dgm:cxn modelId="{24F042C3-FB4E-4240-8582-1CD44A41398A}" type="presParOf" srcId="{3C45A7C6-0F26-4AE4-95A6-4F34D45DB01E}" destId="{442D8907-2903-4A25-99E5-718A1C76C4D5}" srcOrd="3" destOrd="0" presId="urn:microsoft.com/office/officeart/2008/layout/HorizontalMultiLevelHierarchy"/>
    <dgm:cxn modelId="{1DD1E87F-3944-4347-A5CD-0B5DB8E45DB7}" type="presParOf" srcId="{442D8907-2903-4A25-99E5-718A1C76C4D5}" destId="{69F77697-2A81-430E-8C70-1350B98FAC76}" srcOrd="0" destOrd="0" presId="urn:microsoft.com/office/officeart/2008/layout/HorizontalMultiLevelHierarchy"/>
    <dgm:cxn modelId="{A596F418-E28B-43D6-A5B0-19BC4C73FAC4}" type="presParOf" srcId="{442D8907-2903-4A25-99E5-718A1C76C4D5}" destId="{6494BB63-AFBB-4FC3-8B73-A2C29BF7AF8B}" srcOrd="1" destOrd="0" presId="urn:microsoft.com/office/officeart/2008/layout/HorizontalMultiLevelHierarchy"/>
    <dgm:cxn modelId="{BEA86597-C359-4014-A3C8-141E453C8608}" type="presParOf" srcId="{3C45A7C6-0F26-4AE4-95A6-4F34D45DB01E}" destId="{241F6856-2482-4777-AF33-2434EE5FC71A}" srcOrd="4" destOrd="0" presId="urn:microsoft.com/office/officeart/2008/layout/HorizontalMultiLevelHierarchy"/>
    <dgm:cxn modelId="{6446FCA7-AC0C-4F39-8706-DE122BAD8551}" type="presParOf" srcId="{241F6856-2482-4777-AF33-2434EE5FC71A}" destId="{6EE83EE6-4EBE-41C9-912F-879FAF253D13}" srcOrd="0" destOrd="0" presId="urn:microsoft.com/office/officeart/2008/layout/HorizontalMultiLevelHierarchy"/>
    <dgm:cxn modelId="{8F6226B2-3528-46F0-9C8B-D022A4FD0716}" type="presParOf" srcId="{3C45A7C6-0F26-4AE4-95A6-4F34D45DB01E}" destId="{3207E06B-68CB-471E-A5E1-F0EE453ACEA6}" srcOrd="5" destOrd="0" presId="urn:microsoft.com/office/officeart/2008/layout/HorizontalMultiLevelHierarchy"/>
    <dgm:cxn modelId="{6C4FFACF-97D0-4C5C-884D-CDC9181C9A54}" type="presParOf" srcId="{3207E06B-68CB-471E-A5E1-F0EE453ACEA6}" destId="{45A661BB-068F-4F0C-95E8-B85EDB53733C}" srcOrd="0" destOrd="0" presId="urn:microsoft.com/office/officeart/2008/layout/HorizontalMultiLevelHierarchy"/>
    <dgm:cxn modelId="{0FCAE7BD-1163-47B1-A2ED-F39377199B88}" type="presParOf" srcId="{3207E06B-68CB-471E-A5E1-F0EE453ACEA6}" destId="{A5A2DCF8-6D2B-47AC-955E-06CA93C86BAB}" srcOrd="1" destOrd="0" presId="urn:microsoft.com/office/officeart/2008/layout/HorizontalMultiLevelHierarchy"/>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110BFF-BB86-49EB-B900-5152A694B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67AAE24D-ACCF-4FCF-8EB7-21060EA7B3F4}">
      <dgm:prSet phldrT="[Texto]" custT="1"/>
      <dgm:spPr/>
      <dgm:t>
        <a:bodyPr/>
        <a:lstStyle/>
        <a:p>
          <a:r>
            <a:rPr lang="es-CL" sz="2800" dirty="0">
              <a:latin typeface="Palatino Linotype" panose="02040502050505030304" pitchFamily="18" charset="0"/>
            </a:rPr>
            <a:t>Impuesto Verdes</a:t>
          </a:r>
        </a:p>
      </dgm:t>
    </dgm:pt>
    <dgm:pt modelId="{8E1A4E69-F0E3-440F-8C1E-FD3B2D4812B3}" type="parTrans" cxnId="{A3BEAC9D-819F-44B4-9AE7-0E1674BB6550}">
      <dgm:prSet/>
      <dgm:spPr/>
      <dgm:t>
        <a:bodyPr/>
        <a:lstStyle/>
        <a:p>
          <a:endParaRPr lang="es-CL"/>
        </a:p>
      </dgm:t>
    </dgm:pt>
    <dgm:pt modelId="{52EFA92A-B1B1-4B91-8024-5586BACD714B}" type="sibTrans" cxnId="{A3BEAC9D-819F-44B4-9AE7-0E1674BB6550}">
      <dgm:prSet/>
      <dgm:spPr/>
      <dgm:t>
        <a:bodyPr/>
        <a:lstStyle/>
        <a:p>
          <a:endParaRPr lang="es-CL"/>
        </a:p>
      </dgm:t>
    </dgm:pt>
    <dgm:pt modelId="{A047B96C-AAAB-4BD1-BDC4-6F0672976DB0}">
      <dgm:prSet phldrT="[Texto]"/>
      <dgm:spPr/>
      <dgm:t>
        <a:bodyPr/>
        <a:lstStyle/>
        <a:p>
          <a:r>
            <a:rPr lang="es-MX" dirty="0">
              <a:latin typeface="Palatino Linotype" panose="02040502050505030304" pitchFamily="18" charset="0"/>
            </a:rPr>
            <a:t>Aumentar y ampliar la cobertura del impuesto a la primera venta de automóviles. </a:t>
          </a:r>
          <a:endParaRPr lang="es-CL" dirty="0">
            <a:latin typeface="Palatino Linotype" panose="02040502050505030304" pitchFamily="18" charset="0"/>
          </a:endParaRPr>
        </a:p>
        <a:p>
          <a:endParaRPr lang="es-CL" dirty="0"/>
        </a:p>
      </dgm:t>
    </dgm:pt>
    <dgm:pt modelId="{9327A211-38AE-4057-8E57-8CDB88B42712}" type="parTrans" cxnId="{5797BEAA-F516-47D9-BCDA-4CDB970B6417}">
      <dgm:prSet/>
      <dgm:spPr/>
      <dgm:t>
        <a:bodyPr/>
        <a:lstStyle/>
        <a:p>
          <a:endParaRPr lang="es-CL"/>
        </a:p>
      </dgm:t>
    </dgm:pt>
    <dgm:pt modelId="{FFF8EA2C-477F-406F-ACD7-2450CA1AE183}" type="sibTrans" cxnId="{5797BEAA-F516-47D9-BCDA-4CDB970B6417}">
      <dgm:prSet/>
      <dgm:spPr/>
      <dgm:t>
        <a:bodyPr/>
        <a:lstStyle/>
        <a:p>
          <a:endParaRPr lang="es-CL"/>
        </a:p>
      </dgm:t>
    </dgm:pt>
    <dgm:pt modelId="{220F2A6E-5F05-4CB8-8244-F3E5586C6E35}">
      <dgm:prSet phldrT="[Texto]"/>
      <dgm:spPr/>
      <dgm:t>
        <a:bodyPr/>
        <a:lstStyle/>
        <a:p>
          <a:r>
            <a:rPr lang="es-MX" dirty="0"/>
            <a:t>Introducir un impuesto ad </a:t>
          </a:r>
          <a:r>
            <a:rPr lang="es-MX" dirty="0" err="1"/>
            <a:t>valorem</a:t>
          </a:r>
          <a:r>
            <a:rPr lang="es-MX" dirty="0"/>
            <a:t> al plástico de envases y embalajes y el plástico contenido en los principales productos de plásticos desechados comercializados</a:t>
          </a:r>
          <a:endParaRPr lang="es-CL" dirty="0"/>
        </a:p>
        <a:p>
          <a:endParaRPr lang="es-CL" dirty="0"/>
        </a:p>
      </dgm:t>
    </dgm:pt>
    <dgm:pt modelId="{89907B07-592F-4A5F-B487-4BF08026C887}" type="parTrans" cxnId="{D2180593-0140-4E81-B2AB-26E2335C0DAA}">
      <dgm:prSet/>
      <dgm:spPr/>
      <dgm:t>
        <a:bodyPr/>
        <a:lstStyle/>
        <a:p>
          <a:endParaRPr lang="es-CL"/>
        </a:p>
      </dgm:t>
    </dgm:pt>
    <dgm:pt modelId="{07AABF46-FDB9-481C-BB11-55F05EE7F6EB}" type="sibTrans" cxnId="{D2180593-0140-4E81-B2AB-26E2335C0DAA}">
      <dgm:prSet/>
      <dgm:spPr/>
      <dgm:t>
        <a:bodyPr/>
        <a:lstStyle/>
        <a:p>
          <a:endParaRPr lang="es-CL"/>
        </a:p>
      </dgm:t>
    </dgm:pt>
    <dgm:pt modelId="{1E5E3CA0-1997-436B-866E-E779C3A4AABF}" type="pres">
      <dgm:prSet presAssocID="{9C110BFF-BB86-49EB-B900-5152A694BF05}" presName="Name0" presStyleCnt="0">
        <dgm:presLayoutVars>
          <dgm:chPref val="1"/>
          <dgm:dir/>
          <dgm:animOne val="branch"/>
          <dgm:animLvl val="lvl"/>
          <dgm:resizeHandles val="exact"/>
        </dgm:presLayoutVars>
      </dgm:prSet>
      <dgm:spPr/>
    </dgm:pt>
    <dgm:pt modelId="{800D93E8-E398-428C-AE46-2AFE63555F80}" type="pres">
      <dgm:prSet presAssocID="{67AAE24D-ACCF-4FCF-8EB7-21060EA7B3F4}" presName="root1" presStyleCnt="0"/>
      <dgm:spPr/>
    </dgm:pt>
    <dgm:pt modelId="{1E7B5034-1412-461E-ADC3-8BA8564F46EF}" type="pres">
      <dgm:prSet presAssocID="{67AAE24D-ACCF-4FCF-8EB7-21060EA7B3F4}" presName="LevelOneTextNode" presStyleLbl="node0" presStyleIdx="0" presStyleCnt="1">
        <dgm:presLayoutVars>
          <dgm:chPref val="3"/>
        </dgm:presLayoutVars>
      </dgm:prSet>
      <dgm:spPr/>
    </dgm:pt>
    <dgm:pt modelId="{3C45A7C6-0F26-4AE4-95A6-4F34D45DB01E}" type="pres">
      <dgm:prSet presAssocID="{67AAE24D-ACCF-4FCF-8EB7-21060EA7B3F4}" presName="level2hierChild" presStyleCnt="0"/>
      <dgm:spPr/>
    </dgm:pt>
    <dgm:pt modelId="{65417A65-23CE-413C-AD75-6A9242985177}" type="pres">
      <dgm:prSet presAssocID="{9327A211-38AE-4057-8E57-8CDB88B42712}" presName="conn2-1" presStyleLbl="parChTrans1D2" presStyleIdx="0" presStyleCnt="2"/>
      <dgm:spPr/>
    </dgm:pt>
    <dgm:pt modelId="{0AA0961B-3C12-4099-867D-ACF04501676C}" type="pres">
      <dgm:prSet presAssocID="{9327A211-38AE-4057-8E57-8CDB88B42712}" presName="connTx" presStyleLbl="parChTrans1D2" presStyleIdx="0" presStyleCnt="2"/>
      <dgm:spPr/>
    </dgm:pt>
    <dgm:pt modelId="{31B855FD-BC34-456D-BACC-0C0AADFBA6FA}" type="pres">
      <dgm:prSet presAssocID="{A047B96C-AAAB-4BD1-BDC4-6F0672976DB0}" presName="root2" presStyleCnt="0"/>
      <dgm:spPr/>
    </dgm:pt>
    <dgm:pt modelId="{BC47EA54-8E06-4120-A25F-797825F14AD7}" type="pres">
      <dgm:prSet presAssocID="{A047B96C-AAAB-4BD1-BDC4-6F0672976DB0}" presName="LevelTwoTextNode" presStyleLbl="node2" presStyleIdx="0" presStyleCnt="2" custScaleY="140353" custLinFactNeighborX="1497" custLinFactNeighborY="-244">
        <dgm:presLayoutVars>
          <dgm:chPref val="3"/>
        </dgm:presLayoutVars>
      </dgm:prSet>
      <dgm:spPr/>
    </dgm:pt>
    <dgm:pt modelId="{4BEE145B-828B-4475-A4D8-B97156567854}" type="pres">
      <dgm:prSet presAssocID="{A047B96C-AAAB-4BD1-BDC4-6F0672976DB0}" presName="level3hierChild" presStyleCnt="0"/>
      <dgm:spPr/>
    </dgm:pt>
    <dgm:pt modelId="{84138D79-4390-4931-BC38-8BBEA6366969}" type="pres">
      <dgm:prSet presAssocID="{89907B07-592F-4A5F-B487-4BF08026C887}" presName="conn2-1" presStyleLbl="parChTrans1D2" presStyleIdx="1" presStyleCnt="2"/>
      <dgm:spPr/>
    </dgm:pt>
    <dgm:pt modelId="{066B541C-9DA1-4F1D-9535-FEE0B170F662}" type="pres">
      <dgm:prSet presAssocID="{89907B07-592F-4A5F-B487-4BF08026C887}" presName="connTx" presStyleLbl="parChTrans1D2" presStyleIdx="1" presStyleCnt="2"/>
      <dgm:spPr/>
    </dgm:pt>
    <dgm:pt modelId="{442D8907-2903-4A25-99E5-718A1C76C4D5}" type="pres">
      <dgm:prSet presAssocID="{220F2A6E-5F05-4CB8-8244-F3E5586C6E35}" presName="root2" presStyleCnt="0"/>
      <dgm:spPr/>
    </dgm:pt>
    <dgm:pt modelId="{69F77697-2A81-430E-8C70-1350B98FAC76}" type="pres">
      <dgm:prSet presAssocID="{220F2A6E-5F05-4CB8-8244-F3E5586C6E35}" presName="LevelTwoTextNode" presStyleLbl="node2" presStyleIdx="1" presStyleCnt="2" custScaleY="213723">
        <dgm:presLayoutVars>
          <dgm:chPref val="3"/>
        </dgm:presLayoutVars>
      </dgm:prSet>
      <dgm:spPr/>
    </dgm:pt>
    <dgm:pt modelId="{6494BB63-AFBB-4FC3-8B73-A2C29BF7AF8B}" type="pres">
      <dgm:prSet presAssocID="{220F2A6E-5F05-4CB8-8244-F3E5586C6E35}" presName="level3hierChild" presStyleCnt="0"/>
      <dgm:spPr/>
    </dgm:pt>
  </dgm:ptLst>
  <dgm:cxnLst>
    <dgm:cxn modelId="{6EF4640C-4E77-48DB-9BEF-2B3B4CFA0F3A}" type="presOf" srcId="{9327A211-38AE-4057-8E57-8CDB88B42712}" destId="{0AA0961B-3C12-4099-867D-ACF04501676C}" srcOrd="1" destOrd="0" presId="urn:microsoft.com/office/officeart/2008/layout/HorizontalMultiLevelHierarchy"/>
    <dgm:cxn modelId="{5ED24D0C-EC83-4E22-9E95-83583639D791}" type="presOf" srcId="{67AAE24D-ACCF-4FCF-8EB7-21060EA7B3F4}" destId="{1E7B5034-1412-461E-ADC3-8BA8564F46EF}" srcOrd="0" destOrd="0" presId="urn:microsoft.com/office/officeart/2008/layout/HorizontalMultiLevelHierarchy"/>
    <dgm:cxn modelId="{16271747-DC18-49F1-B860-974294604E77}" type="presOf" srcId="{89907B07-592F-4A5F-B487-4BF08026C887}" destId="{066B541C-9DA1-4F1D-9535-FEE0B170F662}" srcOrd="1" destOrd="0" presId="urn:microsoft.com/office/officeart/2008/layout/HorizontalMultiLevelHierarchy"/>
    <dgm:cxn modelId="{4BC40768-4413-4648-9D24-0DE006D377C0}" type="presOf" srcId="{220F2A6E-5F05-4CB8-8244-F3E5586C6E35}" destId="{69F77697-2A81-430E-8C70-1350B98FAC76}" srcOrd="0" destOrd="0" presId="urn:microsoft.com/office/officeart/2008/layout/HorizontalMultiLevelHierarchy"/>
    <dgm:cxn modelId="{46D30B8C-E1FF-4247-AA04-E9D67829C415}" type="presOf" srcId="{9327A211-38AE-4057-8E57-8CDB88B42712}" destId="{65417A65-23CE-413C-AD75-6A9242985177}" srcOrd="0" destOrd="0" presId="urn:microsoft.com/office/officeart/2008/layout/HorizontalMultiLevelHierarchy"/>
    <dgm:cxn modelId="{D2180593-0140-4E81-B2AB-26E2335C0DAA}" srcId="{67AAE24D-ACCF-4FCF-8EB7-21060EA7B3F4}" destId="{220F2A6E-5F05-4CB8-8244-F3E5586C6E35}" srcOrd="1" destOrd="0" parTransId="{89907B07-592F-4A5F-B487-4BF08026C887}" sibTransId="{07AABF46-FDB9-481C-BB11-55F05EE7F6EB}"/>
    <dgm:cxn modelId="{A3BEAC9D-819F-44B4-9AE7-0E1674BB6550}" srcId="{9C110BFF-BB86-49EB-B900-5152A694BF05}" destId="{67AAE24D-ACCF-4FCF-8EB7-21060EA7B3F4}" srcOrd="0" destOrd="0" parTransId="{8E1A4E69-F0E3-440F-8C1E-FD3B2D4812B3}" sibTransId="{52EFA92A-B1B1-4B91-8024-5586BACD714B}"/>
    <dgm:cxn modelId="{EBEE1FA4-75BB-46AB-8C4A-D172EF085F52}" type="presOf" srcId="{89907B07-592F-4A5F-B487-4BF08026C887}" destId="{84138D79-4390-4931-BC38-8BBEA6366969}" srcOrd="0" destOrd="0" presId="urn:microsoft.com/office/officeart/2008/layout/HorizontalMultiLevelHierarchy"/>
    <dgm:cxn modelId="{5797BEAA-F516-47D9-BCDA-4CDB970B6417}" srcId="{67AAE24D-ACCF-4FCF-8EB7-21060EA7B3F4}" destId="{A047B96C-AAAB-4BD1-BDC4-6F0672976DB0}" srcOrd="0" destOrd="0" parTransId="{9327A211-38AE-4057-8E57-8CDB88B42712}" sibTransId="{FFF8EA2C-477F-406F-ACD7-2450CA1AE183}"/>
    <dgm:cxn modelId="{D506BED2-E7FE-4397-AFD9-86DF43ECA192}" type="presOf" srcId="{9C110BFF-BB86-49EB-B900-5152A694BF05}" destId="{1E5E3CA0-1997-436B-866E-E779C3A4AABF}" srcOrd="0" destOrd="0" presId="urn:microsoft.com/office/officeart/2008/layout/HorizontalMultiLevelHierarchy"/>
    <dgm:cxn modelId="{361816D3-8976-4FA4-9950-91C6A7778F36}" type="presOf" srcId="{A047B96C-AAAB-4BD1-BDC4-6F0672976DB0}" destId="{BC47EA54-8E06-4120-A25F-797825F14AD7}" srcOrd="0" destOrd="0" presId="urn:microsoft.com/office/officeart/2008/layout/HorizontalMultiLevelHierarchy"/>
    <dgm:cxn modelId="{96F25997-ACF5-4874-A275-BA0691C81B38}" type="presParOf" srcId="{1E5E3CA0-1997-436B-866E-E779C3A4AABF}" destId="{800D93E8-E398-428C-AE46-2AFE63555F80}" srcOrd="0" destOrd="0" presId="urn:microsoft.com/office/officeart/2008/layout/HorizontalMultiLevelHierarchy"/>
    <dgm:cxn modelId="{C35C2DE0-CE81-4803-91C7-1717CFDF44D2}" type="presParOf" srcId="{800D93E8-E398-428C-AE46-2AFE63555F80}" destId="{1E7B5034-1412-461E-ADC3-8BA8564F46EF}" srcOrd="0" destOrd="0" presId="urn:microsoft.com/office/officeart/2008/layout/HorizontalMultiLevelHierarchy"/>
    <dgm:cxn modelId="{9DF1E6A3-4418-444A-9DB6-C4A859111976}" type="presParOf" srcId="{800D93E8-E398-428C-AE46-2AFE63555F80}" destId="{3C45A7C6-0F26-4AE4-95A6-4F34D45DB01E}" srcOrd="1" destOrd="0" presId="urn:microsoft.com/office/officeart/2008/layout/HorizontalMultiLevelHierarchy"/>
    <dgm:cxn modelId="{A82B87FC-1D7C-414F-87A0-405FC968E135}" type="presParOf" srcId="{3C45A7C6-0F26-4AE4-95A6-4F34D45DB01E}" destId="{65417A65-23CE-413C-AD75-6A9242985177}" srcOrd="0" destOrd="0" presId="urn:microsoft.com/office/officeart/2008/layout/HorizontalMultiLevelHierarchy"/>
    <dgm:cxn modelId="{3822A6EA-6BB0-486E-BF54-1EDE2053BB5F}" type="presParOf" srcId="{65417A65-23CE-413C-AD75-6A9242985177}" destId="{0AA0961B-3C12-4099-867D-ACF04501676C}" srcOrd="0" destOrd="0" presId="urn:microsoft.com/office/officeart/2008/layout/HorizontalMultiLevelHierarchy"/>
    <dgm:cxn modelId="{B912BBFF-9BBB-42DC-AFC5-364073BBA8CD}" type="presParOf" srcId="{3C45A7C6-0F26-4AE4-95A6-4F34D45DB01E}" destId="{31B855FD-BC34-456D-BACC-0C0AADFBA6FA}" srcOrd="1" destOrd="0" presId="urn:microsoft.com/office/officeart/2008/layout/HorizontalMultiLevelHierarchy"/>
    <dgm:cxn modelId="{B43544DF-A03E-4F78-96B9-747E3DA7E655}" type="presParOf" srcId="{31B855FD-BC34-456D-BACC-0C0AADFBA6FA}" destId="{BC47EA54-8E06-4120-A25F-797825F14AD7}" srcOrd="0" destOrd="0" presId="urn:microsoft.com/office/officeart/2008/layout/HorizontalMultiLevelHierarchy"/>
    <dgm:cxn modelId="{F3574208-02A0-4781-B065-307B1C269CD4}" type="presParOf" srcId="{31B855FD-BC34-456D-BACC-0C0AADFBA6FA}" destId="{4BEE145B-828B-4475-A4D8-B97156567854}" srcOrd="1" destOrd="0" presId="urn:microsoft.com/office/officeart/2008/layout/HorizontalMultiLevelHierarchy"/>
    <dgm:cxn modelId="{025BF566-B1C0-4EE6-BF2F-8B27BBACEF83}" type="presParOf" srcId="{3C45A7C6-0F26-4AE4-95A6-4F34D45DB01E}" destId="{84138D79-4390-4931-BC38-8BBEA6366969}" srcOrd="2" destOrd="0" presId="urn:microsoft.com/office/officeart/2008/layout/HorizontalMultiLevelHierarchy"/>
    <dgm:cxn modelId="{7B3F3444-A799-400B-9195-8BCA164C37F2}" type="presParOf" srcId="{84138D79-4390-4931-BC38-8BBEA6366969}" destId="{066B541C-9DA1-4F1D-9535-FEE0B170F662}" srcOrd="0" destOrd="0" presId="urn:microsoft.com/office/officeart/2008/layout/HorizontalMultiLevelHierarchy"/>
    <dgm:cxn modelId="{83C7DEAE-AF6B-4663-9F09-BB7B0A155713}" type="presParOf" srcId="{3C45A7C6-0F26-4AE4-95A6-4F34D45DB01E}" destId="{442D8907-2903-4A25-99E5-718A1C76C4D5}" srcOrd="3" destOrd="0" presId="urn:microsoft.com/office/officeart/2008/layout/HorizontalMultiLevelHierarchy"/>
    <dgm:cxn modelId="{2667B40F-F9AF-4C77-B963-39AB723327DC}" type="presParOf" srcId="{442D8907-2903-4A25-99E5-718A1C76C4D5}" destId="{69F77697-2A81-430E-8C70-1350B98FAC76}" srcOrd="0" destOrd="0" presId="urn:microsoft.com/office/officeart/2008/layout/HorizontalMultiLevelHierarchy"/>
    <dgm:cxn modelId="{F796067F-D06D-49E3-BA5E-B4FA97759EEA}" type="presParOf" srcId="{442D8907-2903-4A25-99E5-718A1C76C4D5}" destId="{6494BB63-AFBB-4FC3-8B73-A2C29BF7AF8B}" srcOrd="1" destOrd="0" presId="urn:microsoft.com/office/officeart/2008/layout/HorizontalMultiLevelHierarchy"/>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110BFF-BB86-49EB-B900-5152A694B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67AAE24D-ACCF-4FCF-8EB7-21060EA7B3F4}">
      <dgm:prSet phldrT="[Texto]" custT="1"/>
      <dgm:spPr/>
      <dgm:t>
        <a:bodyPr/>
        <a:lstStyle/>
        <a:p>
          <a:r>
            <a:rPr lang="es-CL" sz="2800" dirty="0">
              <a:latin typeface="Palatino Linotype" panose="02040502050505030304" pitchFamily="18" charset="0"/>
            </a:rPr>
            <a:t>Royalty minero</a:t>
          </a:r>
        </a:p>
      </dgm:t>
    </dgm:pt>
    <dgm:pt modelId="{8E1A4E69-F0E3-440F-8C1E-FD3B2D4812B3}" type="parTrans" cxnId="{A3BEAC9D-819F-44B4-9AE7-0E1674BB6550}">
      <dgm:prSet/>
      <dgm:spPr/>
      <dgm:t>
        <a:bodyPr/>
        <a:lstStyle/>
        <a:p>
          <a:endParaRPr lang="es-CL"/>
        </a:p>
      </dgm:t>
    </dgm:pt>
    <dgm:pt modelId="{52EFA92A-B1B1-4B91-8024-5586BACD714B}" type="sibTrans" cxnId="{A3BEAC9D-819F-44B4-9AE7-0E1674BB6550}">
      <dgm:prSet/>
      <dgm:spPr/>
      <dgm:t>
        <a:bodyPr/>
        <a:lstStyle/>
        <a:p>
          <a:endParaRPr lang="es-CL"/>
        </a:p>
      </dgm:t>
    </dgm:pt>
    <dgm:pt modelId="{A047B96C-AAAB-4BD1-BDC4-6F0672976DB0}">
      <dgm:prSet phldrT="[Texto]"/>
      <dgm:spPr/>
      <dgm:t>
        <a:bodyPr/>
        <a:lstStyle/>
        <a:p>
          <a:r>
            <a:rPr lang="es-CL" dirty="0"/>
            <a:t>Progresivo</a:t>
          </a:r>
        </a:p>
      </dgm:t>
    </dgm:pt>
    <dgm:pt modelId="{9327A211-38AE-4057-8E57-8CDB88B42712}" type="parTrans" cxnId="{5797BEAA-F516-47D9-BCDA-4CDB970B6417}">
      <dgm:prSet/>
      <dgm:spPr/>
      <dgm:t>
        <a:bodyPr/>
        <a:lstStyle/>
        <a:p>
          <a:endParaRPr lang="es-CL"/>
        </a:p>
      </dgm:t>
    </dgm:pt>
    <dgm:pt modelId="{FFF8EA2C-477F-406F-ACD7-2450CA1AE183}" type="sibTrans" cxnId="{5797BEAA-F516-47D9-BCDA-4CDB970B6417}">
      <dgm:prSet/>
      <dgm:spPr/>
      <dgm:t>
        <a:bodyPr/>
        <a:lstStyle/>
        <a:p>
          <a:endParaRPr lang="es-CL"/>
        </a:p>
      </dgm:t>
    </dgm:pt>
    <dgm:pt modelId="{220F2A6E-5F05-4CB8-8244-F3E5586C6E35}">
      <dgm:prSet phldrT="[Texto]"/>
      <dgm:spPr/>
      <dgm:t>
        <a:bodyPr/>
        <a:lstStyle/>
        <a:p>
          <a:r>
            <a:rPr lang="es-CL" dirty="0"/>
            <a:t>Componente ad </a:t>
          </a:r>
          <a:r>
            <a:rPr lang="es-CL" dirty="0" err="1"/>
            <a:t>valorem</a:t>
          </a:r>
          <a:endParaRPr lang="es-CL" dirty="0"/>
        </a:p>
      </dgm:t>
    </dgm:pt>
    <dgm:pt modelId="{89907B07-592F-4A5F-B487-4BF08026C887}" type="parTrans" cxnId="{D2180593-0140-4E81-B2AB-26E2335C0DAA}">
      <dgm:prSet/>
      <dgm:spPr/>
      <dgm:t>
        <a:bodyPr/>
        <a:lstStyle/>
        <a:p>
          <a:endParaRPr lang="es-CL"/>
        </a:p>
      </dgm:t>
    </dgm:pt>
    <dgm:pt modelId="{07AABF46-FDB9-481C-BB11-55F05EE7F6EB}" type="sibTrans" cxnId="{D2180593-0140-4E81-B2AB-26E2335C0DAA}">
      <dgm:prSet/>
      <dgm:spPr/>
      <dgm:t>
        <a:bodyPr/>
        <a:lstStyle/>
        <a:p>
          <a:endParaRPr lang="es-CL"/>
        </a:p>
      </dgm:t>
    </dgm:pt>
    <dgm:pt modelId="{1AEA2328-3420-4507-B889-5099FE631E83}">
      <dgm:prSet phldrT="[Texto]"/>
      <dgm:spPr/>
      <dgm:t>
        <a:bodyPr/>
        <a:lstStyle/>
        <a:p>
          <a:r>
            <a:rPr lang="es-CL" dirty="0"/>
            <a:t>Rentabilidad operacional o financiera</a:t>
          </a:r>
        </a:p>
      </dgm:t>
    </dgm:pt>
    <dgm:pt modelId="{C1360342-1B16-4185-9568-1834D1A65D92}" type="parTrans" cxnId="{771DC12A-0836-4B1D-AB1A-A110ECB0F6BE}">
      <dgm:prSet/>
      <dgm:spPr/>
      <dgm:t>
        <a:bodyPr/>
        <a:lstStyle/>
        <a:p>
          <a:endParaRPr lang="es-CL"/>
        </a:p>
      </dgm:t>
    </dgm:pt>
    <dgm:pt modelId="{5CE81435-DC36-4FEE-9616-21DB29459679}" type="sibTrans" cxnId="{771DC12A-0836-4B1D-AB1A-A110ECB0F6BE}">
      <dgm:prSet/>
      <dgm:spPr/>
      <dgm:t>
        <a:bodyPr/>
        <a:lstStyle/>
        <a:p>
          <a:endParaRPr lang="es-CL"/>
        </a:p>
      </dgm:t>
    </dgm:pt>
    <dgm:pt modelId="{1E5E3CA0-1997-436B-866E-E779C3A4AABF}" type="pres">
      <dgm:prSet presAssocID="{9C110BFF-BB86-49EB-B900-5152A694BF05}" presName="Name0" presStyleCnt="0">
        <dgm:presLayoutVars>
          <dgm:chPref val="1"/>
          <dgm:dir/>
          <dgm:animOne val="branch"/>
          <dgm:animLvl val="lvl"/>
          <dgm:resizeHandles val="exact"/>
        </dgm:presLayoutVars>
      </dgm:prSet>
      <dgm:spPr/>
    </dgm:pt>
    <dgm:pt modelId="{800D93E8-E398-428C-AE46-2AFE63555F80}" type="pres">
      <dgm:prSet presAssocID="{67AAE24D-ACCF-4FCF-8EB7-21060EA7B3F4}" presName="root1" presStyleCnt="0"/>
      <dgm:spPr/>
    </dgm:pt>
    <dgm:pt modelId="{1E7B5034-1412-461E-ADC3-8BA8564F46EF}" type="pres">
      <dgm:prSet presAssocID="{67AAE24D-ACCF-4FCF-8EB7-21060EA7B3F4}" presName="LevelOneTextNode" presStyleLbl="node0" presStyleIdx="0" presStyleCnt="1">
        <dgm:presLayoutVars>
          <dgm:chPref val="3"/>
        </dgm:presLayoutVars>
      </dgm:prSet>
      <dgm:spPr/>
    </dgm:pt>
    <dgm:pt modelId="{3C45A7C6-0F26-4AE4-95A6-4F34D45DB01E}" type="pres">
      <dgm:prSet presAssocID="{67AAE24D-ACCF-4FCF-8EB7-21060EA7B3F4}" presName="level2hierChild" presStyleCnt="0"/>
      <dgm:spPr/>
    </dgm:pt>
    <dgm:pt modelId="{65417A65-23CE-413C-AD75-6A9242985177}" type="pres">
      <dgm:prSet presAssocID="{9327A211-38AE-4057-8E57-8CDB88B42712}" presName="conn2-1" presStyleLbl="parChTrans1D2" presStyleIdx="0" presStyleCnt="3"/>
      <dgm:spPr/>
    </dgm:pt>
    <dgm:pt modelId="{0AA0961B-3C12-4099-867D-ACF04501676C}" type="pres">
      <dgm:prSet presAssocID="{9327A211-38AE-4057-8E57-8CDB88B42712}" presName="connTx" presStyleLbl="parChTrans1D2" presStyleIdx="0" presStyleCnt="3"/>
      <dgm:spPr/>
    </dgm:pt>
    <dgm:pt modelId="{31B855FD-BC34-456D-BACC-0C0AADFBA6FA}" type="pres">
      <dgm:prSet presAssocID="{A047B96C-AAAB-4BD1-BDC4-6F0672976DB0}" presName="root2" presStyleCnt="0"/>
      <dgm:spPr/>
    </dgm:pt>
    <dgm:pt modelId="{BC47EA54-8E06-4120-A25F-797825F14AD7}" type="pres">
      <dgm:prSet presAssocID="{A047B96C-AAAB-4BD1-BDC4-6F0672976DB0}" presName="LevelTwoTextNode" presStyleLbl="node2" presStyleIdx="0" presStyleCnt="3">
        <dgm:presLayoutVars>
          <dgm:chPref val="3"/>
        </dgm:presLayoutVars>
      </dgm:prSet>
      <dgm:spPr/>
    </dgm:pt>
    <dgm:pt modelId="{4BEE145B-828B-4475-A4D8-B97156567854}" type="pres">
      <dgm:prSet presAssocID="{A047B96C-AAAB-4BD1-BDC4-6F0672976DB0}" presName="level3hierChild" presStyleCnt="0"/>
      <dgm:spPr/>
    </dgm:pt>
    <dgm:pt modelId="{84138D79-4390-4931-BC38-8BBEA6366969}" type="pres">
      <dgm:prSet presAssocID="{89907B07-592F-4A5F-B487-4BF08026C887}" presName="conn2-1" presStyleLbl="parChTrans1D2" presStyleIdx="1" presStyleCnt="3"/>
      <dgm:spPr/>
    </dgm:pt>
    <dgm:pt modelId="{066B541C-9DA1-4F1D-9535-FEE0B170F662}" type="pres">
      <dgm:prSet presAssocID="{89907B07-592F-4A5F-B487-4BF08026C887}" presName="connTx" presStyleLbl="parChTrans1D2" presStyleIdx="1" presStyleCnt="3"/>
      <dgm:spPr/>
    </dgm:pt>
    <dgm:pt modelId="{442D8907-2903-4A25-99E5-718A1C76C4D5}" type="pres">
      <dgm:prSet presAssocID="{220F2A6E-5F05-4CB8-8244-F3E5586C6E35}" presName="root2" presStyleCnt="0"/>
      <dgm:spPr/>
    </dgm:pt>
    <dgm:pt modelId="{69F77697-2A81-430E-8C70-1350B98FAC76}" type="pres">
      <dgm:prSet presAssocID="{220F2A6E-5F05-4CB8-8244-F3E5586C6E35}" presName="LevelTwoTextNode" presStyleLbl="node2" presStyleIdx="1" presStyleCnt="3">
        <dgm:presLayoutVars>
          <dgm:chPref val="3"/>
        </dgm:presLayoutVars>
      </dgm:prSet>
      <dgm:spPr/>
    </dgm:pt>
    <dgm:pt modelId="{6494BB63-AFBB-4FC3-8B73-A2C29BF7AF8B}" type="pres">
      <dgm:prSet presAssocID="{220F2A6E-5F05-4CB8-8244-F3E5586C6E35}" presName="level3hierChild" presStyleCnt="0"/>
      <dgm:spPr/>
    </dgm:pt>
    <dgm:pt modelId="{241F6856-2482-4777-AF33-2434EE5FC71A}" type="pres">
      <dgm:prSet presAssocID="{C1360342-1B16-4185-9568-1834D1A65D92}" presName="conn2-1" presStyleLbl="parChTrans1D2" presStyleIdx="2" presStyleCnt="3"/>
      <dgm:spPr/>
    </dgm:pt>
    <dgm:pt modelId="{6EE83EE6-4EBE-41C9-912F-879FAF253D13}" type="pres">
      <dgm:prSet presAssocID="{C1360342-1B16-4185-9568-1834D1A65D92}" presName="connTx" presStyleLbl="parChTrans1D2" presStyleIdx="2" presStyleCnt="3"/>
      <dgm:spPr/>
    </dgm:pt>
    <dgm:pt modelId="{3207E06B-68CB-471E-A5E1-F0EE453ACEA6}" type="pres">
      <dgm:prSet presAssocID="{1AEA2328-3420-4507-B889-5099FE631E83}" presName="root2" presStyleCnt="0"/>
      <dgm:spPr/>
    </dgm:pt>
    <dgm:pt modelId="{45A661BB-068F-4F0C-95E8-B85EDB53733C}" type="pres">
      <dgm:prSet presAssocID="{1AEA2328-3420-4507-B889-5099FE631E83}" presName="LevelTwoTextNode" presStyleLbl="node2" presStyleIdx="2" presStyleCnt="3">
        <dgm:presLayoutVars>
          <dgm:chPref val="3"/>
        </dgm:presLayoutVars>
      </dgm:prSet>
      <dgm:spPr/>
    </dgm:pt>
    <dgm:pt modelId="{A5A2DCF8-6D2B-47AC-955E-06CA93C86BAB}" type="pres">
      <dgm:prSet presAssocID="{1AEA2328-3420-4507-B889-5099FE631E83}" presName="level3hierChild" presStyleCnt="0"/>
      <dgm:spPr/>
    </dgm:pt>
  </dgm:ptLst>
  <dgm:cxnLst>
    <dgm:cxn modelId="{AE49A317-83D5-48F9-98AD-E95E303F31C7}" type="presOf" srcId="{9C110BFF-BB86-49EB-B900-5152A694BF05}" destId="{1E5E3CA0-1997-436B-866E-E779C3A4AABF}" srcOrd="0" destOrd="0" presId="urn:microsoft.com/office/officeart/2008/layout/HorizontalMultiLevelHierarchy"/>
    <dgm:cxn modelId="{9B9A9518-E954-4A46-866B-A62D58B61A01}" type="presOf" srcId="{1AEA2328-3420-4507-B889-5099FE631E83}" destId="{45A661BB-068F-4F0C-95E8-B85EDB53733C}" srcOrd="0" destOrd="0" presId="urn:microsoft.com/office/officeart/2008/layout/HorizontalMultiLevelHierarchy"/>
    <dgm:cxn modelId="{771DC12A-0836-4B1D-AB1A-A110ECB0F6BE}" srcId="{67AAE24D-ACCF-4FCF-8EB7-21060EA7B3F4}" destId="{1AEA2328-3420-4507-B889-5099FE631E83}" srcOrd="2" destOrd="0" parTransId="{C1360342-1B16-4185-9568-1834D1A65D92}" sibTransId="{5CE81435-DC36-4FEE-9616-21DB29459679}"/>
    <dgm:cxn modelId="{5D597D67-0DEF-4CDF-9113-19417FBCE927}" type="presOf" srcId="{9327A211-38AE-4057-8E57-8CDB88B42712}" destId="{0AA0961B-3C12-4099-867D-ACF04501676C}" srcOrd="1" destOrd="0" presId="urn:microsoft.com/office/officeart/2008/layout/HorizontalMultiLevelHierarchy"/>
    <dgm:cxn modelId="{D784AE79-D565-4586-ABC4-C5F03CC6BA7F}" type="presOf" srcId="{A047B96C-AAAB-4BD1-BDC4-6F0672976DB0}" destId="{BC47EA54-8E06-4120-A25F-797825F14AD7}" srcOrd="0" destOrd="0" presId="urn:microsoft.com/office/officeart/2008/layout/HorizontalMultiLevelHierarchy"/>
    <dgm:cxn modelId="{8E03947F-09CF-40A1-B351-A7336CB27E25}" type="presOf" srcId="{67AAE24D-ACCF-4FCF-8EB7-21060EA7B3F4}" destId="{1E7B5034-1412-461E-ADC3-8BA8564F46EF}" srcOrd="0" destOrd="0" presId="urn:microsoft.com/office/officeart/2008/layout/HorizontalMultiLevelHierarchy"/>
    <dgm:cxn modelId="{932D3B85-209D-4D2E-A9E8-58CE304674B6}" type="presOf" srcId="{9327A211-38AE-4057-8E57-8CDB88B42712}" destId="{65417A65-23CE-413C-AD75-6A9242985177}" srcOrd="0" destOrd="0" presId="urn:microsoft.com/office/officeart/2008/layout/HorizontalMultiLevelHierarchy"/>
    <dgm:cxn modelId="{D2180593-0140-4E81-B2AB-26E2335C0DAA}" srcId="{67AAE24D-ACCF-4FCF-8EB7-21060EA7B3F4}" destId="{220F2A6E-5F05-4CB8-8244-F3E5586C6E35}" srcOrd="1" destOrd="0" parTransId="{89907B07-592F-4A5F-B487-4BF08026C887}" sibTransId="{07AABF46-FDB9-481C-BB11-55F05EE7F6EB}"/>
    <dgm:cxn modelId="{A3BEAC9D-819F-44B4-9AE7-0E1674BB6550}" srcId="{9C110BFF-BB86-49EB-B900-5152A694BF05}" destId="{67AAE24D-ACCF-4FCF-8EB7-21060EA7B3F4}" srcOrd="0" destOrd="0" parTransId="{8E1A4E69-F0E3-440F-8C1E-FD3B2D4812B3}" sibTransId="{52EFA92A-B1B1-4B91-8024-5586BACD714B}"/>
    <dgm:cxn modelId="{04C2CBA7-70D7-4DF4-8DD4-8C8C1DA4FDFA}" type="presOf" srcId="{89907B07-592F-4A5F-B487-4BF08026C887}" destId="{066B541C-9DA1-4F1D-9535-FEE0B170F662}" srcOrd="1" destOrd="0" presId="urn:microsoft.com/office/officeart/2008/layout/HorizontalMultiLevelHierarchy"/>
    <dgm:cxn modelId="{5797BEAA-F516-47D9-BCDA-4CDB970B6417}" srcId="{67AAE24D-ACCF-4FCF-8EB7-21060EA7B3F4}" destId="{A047B96C-AAAB-4BD1-BDC4-6F0672976DB0}" srcOrd="0" destOrd="0" parTransId="{9327A211-38AE-4057-8E57-8CDB88B42712}" sibTransId="{FFF8EA2C-477F-406F-ACD7-2450CA1AE183}"/>
    <dgm:cxn modelId="{FB1080BA-C6FE-4AB1-A98E-2492D9664F5A}" type="presOf" srcId="{C1360342-1B16-4185-9568-1834D1A65D92}" destId="{6EE83EE6-4EBE-41C9-912F-879FAF253D13}" srcOrd="1" destOrd="0" presId="urn:microsoft.com/office/officeart/2008/layout/HorizontalMultiLevelHierarchy"/>
    <dgm:cxn modelId="{340361D8-8B85-4D16-A00D-DDD64EA5DCC4}" type="presOf" srcId="{C1360342-1B16-4185-9568-1834D1A65D92}" destId="{241F6856-2482-4777-AF33-2434EE5FC71A}" srcOrd="0" destOrd="0" presId="urn:microsoft.com/office/officeart/2008/layout/HorizontalMultiLevelHierarchy"/>
    <dgm:cxn modelId="{99AE38EF-E830-4207-B7E6-F387C6DF35C5}" type="presOf" srcId="{89907B07-592F-4A5F-B487-4BF08026C887}" destId="{84138D79-4390-4931-BC38-8BBEA6366969}" srcOrd="0" destOrd="0" presId="urn:microsoft.com/office/officeart/2008/layout/HorizontalMultiLevelHierarchy"/>
    <dgm:cxn modelId="{DDA70AF8-2E33-4878-963D-F869DC6657CE}" type="presOf" srcId="{220F2A6E-5F05-4CB8-8244-F3E5586C6E35}" destId="{69F77697-2A81-430E-8C70-1350B98FAC76}" srcOrd="0" destOrd="0" presId="urn:microsoft.com/office/officeart/2008/layout/HorizontalMultiLevelHierarchy"/>
    <dgm:cxn modelId="{9AC612CC-4147-43D8-8041-43A64FC12409}" type="presParOf" srcId="{1E5E3CA0-1997-436B-866E-E779C3A4AABF}" destId="{800D93E8-E398-428C-AE46-2AFE63555F80}" srcOrd="0" destOrd="0" presId="urn:microsoft.com/office/officeart/2008/layout/HorizontalMultiLevelHierarchy"/>
    <dgm:cxn modelId="{564127AF-B10F-48C1-B5FA-76C19F5644E9}" type="presParOf" srcId="{800D93E8-E398-428C-AE46-2AFE63555F80}" destId="{1E7B5034-1412-461E-ADC3-8BA8564F46EF}" srcOrd="0" destOrd="0" presId="urn:microsoft.com/office/officeart/2008/layout/HorizontalMultiLevelHierarchy"/>
    <dgm:cxn modelId="{352B801E-B9B1-4E0D-8894-89A14910BAB2}" type="presParOf" srcId="{800D93E8-E398-428C-AE46-2AFE63555F80}" destId="{3C45A7C6-0F26-4AE4-95A6-4F34D45DB01E}" srcOrd="1" destOrd="0" presId="urn:microsoft.com/office/officeart/2008/layout/HorizontalMultiLevelHierarchy"/>
    <dgm:cxn modelId="{C0B4E1E8-CEA1-46F4-9B22-5974B1B1F4DF}" type="presParOf" srcId="{3C45A7C6-0F26-4AE4-95A6-4F34D45DB01E}" destId="{65417A65-23CE-413C-AD75-6A9242985177}" srcOrd="0" destOrd="0" presId="urn:microsoft.com/office/officeart/2008/layout/HorizontalMultiLevelHierarchy"/>
    <dgm:cxn modelId="{464CAB4F-D44F-4FB9-8324-E1CEF68F972E}" type="presParOf" srcId="{65417A65-23CE-413C-AD75-6A9242985177}" destId="{0AA0961B-3C12-4099-867D-ACF04501676C}" srcOrd="0" destOrd="0" presId="urn:microsoft.com/office/officeart/2008/layout/HorizontalMultiLevelHierarchy"/>
    <dgm:cxn modelId="{379A606B-8B89-47D4-9687-A2C6B481FDAF}" type="presParOf" srcId="{3C45A7C6-0F26-4AE4-95A6-4F34D45DB01E}" destId="{31B855FD-BC34-456D-BACC-0C0AADFBA6FA}" srcOrd="1" destOrd="0" presId="urn:microsoft.com/office/officeart/2008/layout/HorizontalMultiLevelHierarchy"/>
    <dgm:cxn modelId="{CA7280A2-6ACF-4874-8212-AC2EE8E22C26}" type="presParOf" srcId="{31B855FD-BC34-456D-BACC-0C0AADFBA6FA}" destId="{BC47EA54-8E06-4120-A25F-797825F14AD7}" srcOrd="0" destOrd="0" presId="urn:microsoft.com/office/officeart/2008/layout/HorizontalMultiLevelHierarchy"/>
    <dgm:cxn modelId="{CFCC5714-B6EF-45EA-9BF0-854ABA7ABFD1}" type="presParOf" srcId="{31B855FD-BC34-456D-BACC-0C0AADFBA6FA}" destId="{4BEE145B-828B-4475-A4D8-B97156567854}" srcOrd="1" destOrd="0" presId="urn:microsoft.com/office/officeart/2008/layout/HorizontalMultiLevelHierarchy"/>
    <dgm:cxn modelId="{F419F609-582D-4437-A83D-AD8F3BA58BE4}" type="presParOf" srcId="{3C45A7C6-0F26-4AE4-95A6-4F34D45DB01E}" destId="{84138D79-4390-4931-BC38-8BBEA6366969}" srcOrd="2" destOrd="0" presId="urn:microsoft.com/office/officeart/2008/layout/HorizontalMultiLevelHierarchy"/>
    <dgm:cxn modelId="{E8E5AA9E-B07B-4224-AD59-D8BEEEC78CD2}" type="presParOf" srcId="{84138D79-4390-4931-BC38-8BBEA6366969}" destId="{066B541C-9DA1-4F1D-9535-FEE0B170F662}" srcOrd="0" destOrd="0" presId="urn:microsoft.com/office/officeart/2008/layout/HorizontalMultiLevelHierarchy"/>
    <dgm:cxn modelId="{815368A7-8C35-46E8-B2D2-09FC4BD55A19}" type="presParOf" srcId="{3C45A7C6-0F26-4AE4-95A6-4F34D45DB01E}" destId="{442D8907-2903-4A25-99E5-718A1C76C4D5}" srcOrd="3" destOrd="0" presId="urn:microsoft.com/office/officeart/2008/layout/HorizontalMultiLevelHierarchy"/>
    <dgm:cxn modelId="{2FF6E58B-C4B1-4BEF-938A-0622C2E7DD73}" type="presParOf" srcId="{442D8907-2903-4A25-99E5-718A1C76C4D5}" destId="{69F77697-2A81-430E-8C70-1350B98FAC76}" srcOrd="0" destOrd="0" presId="urn:microsoft.com/office/officeart/2008/layout/HorizontalMultiLevelHierarchy"/>
    <dgm:cxn modelId="{E6DF3550-8128-4E13-BAE6-D4C9DCB49A3D}" type="presParOf" srcId="{442D8907-2903-4A25-99E5-718A1C76C4D5}" destId="{6494BB63-AFBB-4FC3-8B73-A2C29BF7AF8B}" srcOrd="1" destOrd="0" presId="urn:microsoft.com/office/officeart/2008/layout/HorizontalMultiLevelHierarchy"/>
    <dgm:cxn modelId="{5C9DB9B6-CC87-41D7-8F5D-DA9E6BA6A5BC}" type="presParOf" srcId="{3C45A7C6-0F26-4AE4-95A6-4F34D45DB01E}" destId="{241F6856-2482-4777-AF33-2434EE5FC71A}" srcOrd="4" destOrd="0" presId="urn:microsoft.com/office/officeart/2008/layout/HorizontalMultiLevelHierarchy"/>
    <dgm:cxn modelId="{A4B77B1A-023F-4558-85D3-4189AE0B9635}" type="presParOf" srcId="{241F6856-2482-4777-AF33-2434EE5FC71A}" destId="{6EE83EE6-4EBE-41C9-912F-879FAF253D13}" srcOrd="0" destOrd="0" presId="urn:microsoft.com/office/officeart/2008/layout/HorizontalMultiLevelHierarchy"/>
    <dgm:cxn modelId="{9F8E9B89-749C-4EE5-AEA6-5CC014B79877}" type="presParOf" srcId="{3C45A7C6-0F26-4AE4-95A6-4F34D45DB01E}" destId="{3207E06B-68CB-471E-A5E1-F0EE453ACEA6}" srcOrd="5" destOrd="0" presId="urn:microsoft.com/office/officeart/2008/layout/HorizontalMultiLevelHierarchy"/>
    <dgm:cxn modelId="{53851462-D119-4E07-89CB-60045B600438}" type="presParOf" srcId="{3207E06B-68CB-471E-A5E1-F0EE453ACEA6}" destId="{45A661BB-068F-4F0C-95E8-B85EDB53733C}" srcOrd="0" destOrd="0" presId="urn:microsoft.com/office/officeart/2008/layout/HorizontalMultiLevelHierarchy"/>
    <dgm:cxn modelId="{72F9194C-8E10-4C80-BB21-07383F37DB1A}" type="presParOf" srcId="{3207E06B-68CB-471E-A5E1-F0EE453ACEA6}" destId="{A5A2DCF8-6D2B-47AC-955E-06CA93C86BAB}" srcOrd="1" destOrd="0" presId="urn:microsoft.com/office/officeart/2008/layout/HorizontalMultiLevelHierarchy"/>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55A029-65A2-429D-AED6-44B913417A9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CL"/>
        </a:p>
      </dgm:t>
    </dgm:pt>
    <dgm:pt modelId="{1A908189-2AA9-465C-9828-83FC3B0D7D54}">
      <dgm:prSet phldrT="[Texto]"/>
      <dgm:spPr/>
      <dgm:t>
        <a:bodyPr/>
        <a:lstStyle/>
        <a:p>
          <a:r>
            <a:rPr lang="es-CL" dirty="0"/>
            <a:t>Legitimidad –Largo plazo</a:t>
          </a:r>
        </a:p>
      </dgm:t>
    </dgm:pt>
    <dgm:pt modelId="{0E110FB9-68B5-4407-9EE2-08CCEAA303BE}" type="parTrans" cxnId="{A99FD110-0150-4B94-8AD7-76CCA02373B7}">
      <dgm:prSet/>
      <dgm:spPr/>
      <dgm:t>
        <a:bodyPr/>
        <a:lstStyle/>
        <a:p>
          <a:endParaRPr lang="es-CL"/>
        </a:p>
      </dgm:t>
    </dgm:pt>
    <dgm:pt modelId="{930B09A9-6AC1-40CC-9C4F-2E1629779E81}" type="sibTrans" cxnId="{A99FD110-0150-4B94-8AD7-76CCA02373B7}">
      <dgm:prSet/>
      <dgm:spPr/>
      <dgm:t>
        <a:bodyPr/>
        <a:lstStyle/>
        <a:p>
          <a:endParaRPr lang="es-CL"/>
        </a:p>
      </dgm:t>
    </dgm:pt>
    <dgm:pt modelId="{5A1C8FB4-6C21-43C2-95F0-A15A0542942B}">
      <dgm:prSet phldrT="[Texto]"/>
      <dgm:spPr/>
      <dgm:t>
        <a:bodyPr/>
        <a:lstStyle/>
        <a:p>
          <a:r>
            <a:rPr lang="es-CL" dirty="0"/>
            <a:t>Pacto social</a:t>
          </a:r>
        </a:p>
      </dgm:t>
    </dgm:pt>
    <dgm:pt modelId="{02D3EE3B-8737-41F4-9154-E699D2611E9F}" type="parTrans" cxnId="{3E617A7B-A174-4BFD-8A6D-761C4F4B24F7}">
      <dgm:prSet/>
      <dgm:spPr/>
      <dgm:t>
        <a:bodyPr/>
        <a:lstStyle/>
        <a:p>
          <a:endParaRPr lang="es-CL"/>
        </a:p>
      </dgm:t>
    </dgm:pt>
    <dgm:pt modelId="{142D440A-7BC9-4329-BDFB-91D84EBBE2C5}" type="sibTrans" cxnId="{3E617A7B-A174-4BFD-8A6D-761C4F4B24F7}">
      <dgm:prSet/>
      <dgm:spPr/>
      <dgm:t>
        <a:bodyPr/>
        <a:lstStyle/>
        <a:p>
          <a:endParaRPr lang="es-CL"/>
        </a:p>
      </dgm:t>
    </dgm:pt>
    <dgm:pt modelId="{95459A5B-C25A-4B20-81FE-88D06AECEEDC}">
      <dgm:prSet phldrT="[Texto]"/>
      <dgm:spPr/>
      <dgm:t>
        <a:bodyPr/>
        <a:lstStyle/>
        <a:p>
          <a:r>
            <a:rPr lang="es-CL" dirty="0"/>
            <a:t>Mayor Progresividad</a:t>
          </a:r>
        </a:p>
      </dgm:t>
    </dgm:pt>
    <dgm:pt modelId="{7FD07C50-3E06-4E32-9E7B-45780E978A23}" type="parTrans" cxnId="{BB7443C3-628F-4609-8040-573F8CCEEA1E}">
      <dgm:prSet/>
      <dgm:spPr/>
      <dgm:t>
        <a:bodyPr/>
        <a:lstStyle/>
        <a:p>
          <a:endParaRPr lang="es-CL"/>
        </a:p>
      </dgm:t>
    </dgm:pt>
    <dgm:pt modelId="{1B07F3AC-E387-4BB4-964A-6E2BFB5A5C38}" type="sibTrans" cxnId="{BB7443C3-628F-4609-8040-573F8CCEEA1E}">
      <dgm:prSet/>
      <dgm:spPr/>
      <dgm:t>
        <a:bodyPr/>
        <a:lstStyle/>
        <a:p>
          <a:endParaRPr lang="es-CL"/>
        </a:p>
      </dgm:t>
    </dgm:pt>
    <dgm:pt modelId="{4A449655-5DD9-467D-ADA8-AA3052965126}">
      <dgm:prSet phldrT="[Texto]"/>
      <dgm:spPr/>
      <dgm:t>
        <a:bodyPr/>
        <a:lstStyle/>
        <a:p>
          <a:r>
            <a:rPr lang="es-CL" dirty="0"/>
            <a:t>Desintegración</a:t>
          </a:r>
        </a:p>
      </dgm:t>
    </dgm:pt>
    <dgm:pt modelId="{7B97B329-CB41-4431-9CAE-8BD57EBF6B41}" type="parTrans" cxnId="{4A8C8599-CB04-4A4B-B91E-163488ACB523}">
      <dgm:prSet/>
      <dgm:spPr/>
      <dgm:t>
        <a:bodyPr/>
        <a:lstStyle/>
        <a:p>
          <a:endParaRPr lang="es-CL"/>
        </a:p>
      </dgm:t>
    </dgm:pt>
    <dgm:pt modelId="{5CCF39CB-CAEC-4FDA-AD00-54A864C444DD}" type="sibTrans" cxnId="{4A8C8599-CB04-4A4B-B91E-163488ACB523}">
      <dgm:prSet/>
      <dgm:spPr/>
      <dgm:t>
        <a:bodyPr/>
        <a:lstStyle/>
        <a:p>
          <a:endParaRPr lang="es-CL"/>
        </a:p>
      </dgm:t>
    </dgm:pt>
    <dgm:pt modelId="{FAF48813-3D29-468C-8F6D-F69F254016CD}">
      <dgm:prSet/>
      <dgm:spPr/>
      <dgm:t>
        <a:bodyPr/>
        <a:lstStyle/>
        <a:p>
          <a:r>
            <a:rPr lang="es-CL"/>
            <a:t>Llevar la carga tributaria a los países OCDE</a:t>
          </a:r>
          <a:endParaRPr lang="es-CL" dirty="0"/>
        </a:p>
      </dgm:t>
    </dgm:pt>
    <dgm:pt modelId="{977578CE-51D5-435D-816B-48950331E7C9}" type="parTrans" cxnId="{485D45C7-8A12-4BB3-B20F-AABE00B586F7}">
      <dgm:prSet/>
      <dgm:spPr/>
      <dgm:t>
        <a:bodyPr/>
        <a:lstStyle/>
        <a:p>
          <a:endParaRPr lang="es-CL"/>
        </a:p>
      </dgm:t>
    </dgm:pt>
    <dgm:pt modelId="{3332EBB9-8135-436E-85DD-D9A781764826}" type="sibTrans" cxnId="{485D45C7-8A12-4BB3-B20F-AABE00B586F7}">
      <dgm:prSet/>
      <dgm:spPr/>
      <dgm:t>
        <a:bodyPr/>
        <a:lstStyle/>
        <a:p>
          <a:endParaRPr lang="es-CL"/>
        </a:p>
      </dgm:t>
    </dgm:pt>
    <dgm:pt modelId="{52E9FF7D-F465-4AB0-B59F-72610D3AB2E2}">
      <dgm:prSet phldrT="[Texto]"/>
      <dgm:spPr/>
      <dgm:t>
        <a:bodyPr/>
        <a:lstStyle/>
        <a:p>
          <a:r>
            <a:rPr lang="es-CL" dirty="0"/>
            <a:t>Ampliar base afecta y reducir tramos.</a:t>
          </a:r>
        </a:p>
      </dgm:t>
    </dgm:pt>
    <dgm:pt modelId="{17C4BEC3-DAAA-4008-9FD8-3AF15D7DC44D}" type="parTrans" cxnId="{FA9A0108-B80A-4080-9C4E-24855F6C7BEE}">
      <dgm:prSet/>
      <dgm:spPr/>
      <dgm:t>
        <a:bodyPr/>
        <a:lstStyle/>
        <a:p>
          <a:endParaRPr lang="es-CL"/>
        </a:p>
      </dgm:t>
    </dgm:pt>
    <dgm:pt modelId="{A8592060-98AE-4136-95B5-07EC5769E1EC}" type="sibTrans" cxnId="{FA9A0108-B80A-4080-9C4E-24855F6C7BEE}">
      <dgm:prSet/>
      <dgm:spPr/>
      <dgm:t>
        <a:bodyPr/>
        <a:lstStyle/>
        <a:p>
          <a:endParaRPr lang="es-CL"/>
        </a:p>
      </dgm:t>
    </dgm:pt>
    <dgm:pt modelId="{B62BAF49-79A1-432E-BC27-56D78924D676}">
      <dgm:prSet/>
      <dgm:spPr/>
      <dgm:t>
        <a:bodyPr/>
        <a:lstStyle/>
        <a:p>
          <a:r>
            <a:rPr lang="es-CL" dirty="0"/>
            <a:t>Debería considerarse efecto previsión social.</a:t>
          </a:r>
        </a:p>
      </dgm:t>
    </dgm:pt>
    <dgm:pt modelId="{C766AE2F-2D4D-443C-A6E0-DB43E20FB00E}" type="parTrans" cxnId="{90B30BD7-9042-43FC-BB97-ED808ED56951}">
      <dgm:prSet/>
      <dgm:spPr/>
      <dgm:t>
        <a:bodyPr/>
        <a:lstStyle/>
        <a:p>
          <a:endParaRPr lang="es-CL"/>
        </a:p>
      </dgm:t>
    </dgm:pt>
    <dgm:pt modelId="{DB6EBAF0-B7B5-42D9-9DDF-C5D270391383}" type="sibTrans" cxnId="{90B30BD7-9042-43FC-BB97-ED808ED56951}">
      <dgm:prSet/>
      <dgm:spPr/>
      <dgm:t>
        <a:bodyPr/>
        <a:lstStyle/>
        <a:p>
          <a:endParaRPr lang="es-CL"/>
        </a:p>
      </dgm:t>
    </dgm:pt>
    <dgm:pt modelId="{6699F053-EB29-421E-889A-749EEFEAA542}" type="pres">
      <dgm:prSet presAssocID="{0555A029-65A2-429D-AED6-44B913417A9F}" presName="Name0" presStyleCnt="0">
        <dgm:presLayoutVars>
          <dgm:dir/>
          <dgm:animLvl val="lvl"/>
          <dgm:resizeHandles val="exact"/>
        </dgm:presLayoutVars>
      </dgm:prSet>
      <dgm:spPr/>
    </dgm:pt>
    <dgm:pt modelId="{4B09593F-4E40-4A8A-BD53-1C2B6E14ADAD}" type="pres">
      <dgm:prSet presAssocID="{0555A029-65A2-429D-AED6-44B913417A9F}" presName="tSp" presStyleCnt="0"/>
      <dgm:spPr/>
    </dgm:pt>
    <dgm:pt modelId="{869023E5-9FBE-45AD-9A4D-27B935A81E45}" type="pres">
      <dgm:prSet presAssocID="{0555A029-65A2-429D-AED6-44B913417A9F}" presName="bSp" presStyleCnt="0"/>
      <dgm:spPr/>
    </dgm:pt>
    <dgm:pt modelId="{59B1287A-20BA-4EF5-813C-B08E77C7CEBE}" type="pres">
      <dgm:prSet presAssocID="{0555A029-65A2-429D-AED6-44B913417A9F}" presName="process" presStyleCnt="0"/>
      <dgm:spPr/>
    </dgm:pt>
    <dgm:pt modelId="{835FC601-CE15-4C7A-B149-F1972AB73046}" type="pres">
      <dgm:prSet presAssocID="{1A908189-2AA9-465C-9828-83FC3B0D7D54}" presName="composite1" presStyleCnt="0"/>
      <dgm:spPr/>
    </dgm:pt>
    <dgm:pt modelId="{D79DF8B8-791F-4F4C-980A-54A6C2E7A55F}" type="pres">
      <dgm:prSet presAssocID="{1A908189-2AA9-465C-9828-83FC3B0D7D54}" presName="dummyNode1" presStyleLbl="node1" presStyleIdx="0" presStyleCnt="3"/>
      <dgm:spPr/>
    </dgm:pt>
    <dgm:pt modelId="{2AA1EFC4-C69F-4732-9529-56A2E876A206}" type="pres">
      <dgm:prSet presAssocID="{1A908189-2AA9-465C-9828-83FC3B0D7D54}" presName="childNode1" presStyleLbl="bgAcc1" presStyleIdx="0" presStyleCnt="3">
        <dgm:presLayoutVars>
          <dgm:bulletEnabled val="1"/>
        </dgm:presLayoutVars>
      </dgm:prSet>
      <dgm:spPr/>
    </dgm:pt>
    <dgm:pt modelId="{6284DA38-C09A-4850-BBEE-613D2862A46C}" type="pres">
      <dgm:prSet presAssocID="{1A908189-2AA9-465C-9828-83FC3B0D7D54}" presName="childNode1tx" presStyleLbl="bgAcc1" presStyleIdx="0" presStyleCnt="3">
        <dgm:presLayoutVars>
          <dgm:bulletEnabled val="1"/>
        </dgm:presLayoutVars>
      </dgm:prSet>
      <dgm:spPr/>
    </dgm:pt>
    <dgm:pt modelId="{4D3C964C-3275-4D88-BF5C-70B27AA31DE6}" type="pres">
      <dgm:prSet presAssocID="{1A908189-2AA9-465C-9828-83FC3B0D7D54}" presName="parentNode1" presStyleLbl="node1" presStyleIdx="0" presStyleCnt="3">
        <dgm:presLayoutVars>
          <dgm:chMax val="1"/>
          <dgm:bulletEnabled val="1"/>
        </dgm:presLayoutVars>
      </dgm:prSet>
      <dgm:spPr/>
    </dgm:pt>
    <dgm:pt modelId="{66C15992-ECF0-4399-B582-5E6E3A3E9635}" type="pres">
      <dgm:prSet presAssocID="{1A908189-2AA9-465C-9828-83FC3B0D7D54}" presName="connSite1" presStyleCnt="0"/>
      <dgm:spPr/>
    </dgm:pt>
    <dgm:pt modelId="{1674B505-205F-4C33-9D9E-B0D6EBD19844}" type="pres">
      <dgm:prSet presAssocID="{930B09A9-6AC1-40CC-9C4F-2E1629779E81}" presName="Name9" presStyleLbl="sibTrans2D1" presStyleIdx="0" presStyleCnt="2"/>
      <dgm:spPr/>
    </dgm:pt>
    <dgm:pt modelId="{CC81D46D-9734-40A5-9167-A1247FE5AD42}" type="pres">
      <dgm:prSet presAssocID="{95459A5B-C25A-4B20-81FE-88D06AECEEDC}" presName="composite2" presStyleCnt="0"/>
      <dgm:spPr/>
    </dgm:pt>
    <dgm:pt modelId="{DC16C3E3-AF40-4142-977E-EE63AE038CC0}" type="pres">
      <dgm:prSet presAssocID="{95459A5B-C25A-4B20-81FE-88D06AECEEDC}" presName="dummyNode2" presStyleLbl="node1" presStyleIdx="0" presStyleCnt="3"/>
      <dgm:spPr/>
    </dgm:pt>
    <dgm:pt modelId="{639CACAD-AAED-411F-8192-5ED29E978343}" type="pres">
      <dgm:prSet presAssocID="{95459A5B-C25A-4B20-81FE-88D06AECEEDC}" presName="childNode2" presStyleLbl="bgAcc1" presStyleIdx="1" presStyleCnt="3">
        <dgm:presLayoutVars>
          <dgm:bulletEnabled val="1"/>
        </dgm:presLayoutVars>
      </dgm:prSet>
      <dgm:spPr/>
    </dgm:pt>
    <dgm:pt modelId="{30E6A6D0-AAFE-4E4E-94D6-A8F2A07C3A11}" type="pres">
      <dgm:prSet presAssocID="{95459A5B-C25A-4B20-81FE-88D06AECEEDC}" presName="childNode2tx" presStyleLbl="bgAcc1" presStyleIdx="1" presStyleCnt="3">
        <dgm:presLayoutVars>
          <dgm:bulletEnabled val="1"/>
        </dgm:presLayoutVars>
      </dgm:prSet>
      <dgm:spPr/>
    </dgm:pt>
    <dgm:pt modelId="{00CBF8DF-3BF6-42B5-A714-C1604489F57E}" type="pres">
      <dgm:prSet presAssocID="{95459A5B-C25A-4B20-81FE-88D06AECEEDC}" presName="parentNode2" presStyleLbl="node1" presStyleIdx="1" presStyleCnt="3">
        <dgm:presLayoutVars>
          <dgm:chMax val="0"/>
          <dgm:bulletEnabled val="1"/>
        </dgm:presLayoutVars>
      </dgm:prSet>
      <dgm:spPr/>
    </dgm:pt>
    <dgm:pt modelId="{9BFC5BDC-4816-4204-A44B-86731F6B8E93}" type="pres">
      <dgm:prSet presAssocID="{95459A5B-C25A-4B20-81FE-88D06AECEEDC}" presName="connSite2" presStyleCnt="0"/>
      <dgm:spPr/>
    </dgm:pt>
    <dgm:pt modelId="{661CCE5E-5CE1-4239-8A4C-764CF1CA4C36}" type="pres">
      <dgm:prSet presAssocID="{1B07F3AC-E387-4BB4-964A-6E2BFB5A5C38}" presName="Name18" presStyleLbl="sibTrans2D1" presStyleIdx="1" presStyleCnt="2"/>
      <dgm:spPr/>
    </dgm:pt>
    <dgm:pt modelId="{1A72AF03-6BA4-47A4-97FA-A074F913476E}" type="pres">
      <dgm:prSet presAssocID="{FAF48813-3D29-468C-8F6D-F69F254016CD}" presName="composite1" presStyleCnt="0"/>
      <dgm:spPr/>
    </dgm:pt>
    <dgm:pt modelId="{CA1E09BA-4A1E-4186-8633-1FD6FBA962A2}" type="pres">
      <dgm:prSet presAssocID="{FAF48813-3D29-468C-8F6D-F69F254016CD}" presName="dummyNode1" presStyleLbl="node1" presStyleIdx="1" presStyleCnt="3"/>
      <dgm:spPr/>
    </dgm:pt>
    <dgm:pt modelId="{5D9076B4-25FA-458A-84BC-918B74D7F24A}" type="pres">
      <dgm:prSet presAssocID="{FAF48813-3D29-468C-8F6D-F69F254016CD}" presName="childNode1" presStyleLbl="bgAcc1" presStyleIdx="2" presStyleCnt="3">
        <dgm:presLayoutVars>
          <dgm:bulletEnabled val="1"/>
        </dgm:presLayoutVars>
      </dgm:prSet>
      <dgm:spPr/>
    </dgm:pt>
    <dgm:pt modelId="{68A74E79-1850-456D-9F71-52B3E4D7F1D7}" type="pres">
      <dgm:prSet presAssocID="{FAF48813-3D29-468C-8F6D-F69F254016CD}" presName="childNode1tx" presStyleLbl="bgAcc1" presStyleIdx="2" presStyleCnt="3">
        <dgm:presLayoutVars>
          <dgm:bulletEnabled val="1"/>
        </dgm:presLayoutVars>
      </dgm:prSet>
      <dgm:spPr/>
    </dgm:pt>
    <dgm:pt modelId="{8FE76A67-BEAE-475A-97DF-8BC2941A135C}" type="pres">
      <dgm:prSet presAssocID="{FAF48813-3D29-468C-8F6D-F69F254016CD}" presName="parentNode1" presStyleLbl="node1" presStyleIdx="2" presStyleCnt="3">
        <dgm:presLayoutVars>
          <dgm:chMax val="1"/>
          <dgm:bulletEnabled val="1"/>
        </dgm:presLayoutVars>
      </dgm:prSet>
      <dgm:spPr/>
    </dgm:pt>
    <dgm:pt modelId="{EFC524A2-3917-48DD-8109-F58055711856}" type="pres">
      <dgm:prSet presAssocID="{FAF48813-3D29-468C-8F6D-F69F254016CD}" presName="connSite1" presStyleCnt="0"/>
      <dgm:spPr/>
    </dgm:pt>
  </dgm:ptLst>
  <dgm:cxnLst>
    <dgm:cxn modelId="{C8810A00-B9EB-4B4F-9283-0D1960BC4392}" type="presOf" srcId="{B62BAF49-79A1-432E-BC27-56D78924D676}" destId="{5D9076B4-25FA-458A-84BC-918B74D7F24A}" srcOrd="0" destOrd="0" presId="urn:microsoft.com/office/officeart/2005/8/layout/hProcess4"/>
    <dgm:cxn modelId="{5DF19B02-5139-4F24-B9DE-62956266E79D}" type="presOf" srcId="{5A1C8FB4-6C21-43C2-95F0-A15A0542942B}" destId="{2AA1EFC4-C69F-4732-9529-56A2E876A206}" srcOrd="0" destOrd="0" presId="urn:microsoft.com/office/officeart/2005/8/layout/hProcess4"/>
    <dgm:cxn modelId="{FA9A0108-B80A-4080-9C4E-24855F6C7BEE}" srcId="{95459A5B-C25A-4B20-81FE-88D06AECEEDC}" destId="{52E9FF7D-F465-4AB0-B59F-72610D3AB2E2}" srcOrd="1" destOrd="0" parTransId="{17C4BEC3-DAAA-4008-9FD8-3AF15D7DC44D}" sibTransId="{A8592060-98AE-4136-95B5-07EC5769E1EC}"/>
    <dgm:cxn modelId="{A99FD110-0150-4B94-8AD7-76CCA02373B7}" srcId="{0555A029-65A2-429D-AED6-44B913417A9F}" destId="{1A908189-2AA9-465C-9828-83FC3B0D7D54}" srcOrd="0" destOrd="0" parTransId="{0E110FB9-68B5-4407-9EE2-08CCEAA303BE}" sibTransId="{930B09A9-6AC1-40CC-9C4F-2E1629779E81}"/>
    <dgm:cxn modelId="{B8A47311-2E9F-4BA3-9E0C-E8F392A2197D}" type="presOf" srcId="{4A449655-5DD9-467D-ADA8-AA3052965126}" destId="{30E6A6D0-AAFE-4E4E-94D6-A8F2A07C3A11}" srcOrd="1" destOrd="0" presId="urn:microsoft.com/office/officeart/2005/8/layout/hProcess4"/>
    <dgm:cxn modelId="{431BC525-D36D-4440-AAEE-38B41F27A449}" type="presOf" srcId="{5A1C8FB4-6C21-43C2-95F0-A15A0542942B}" destId="{6284DA38-C09A-4850-BBEE-613D2862A46C}" srcOrd="1" destOrd="0" presId="urn:microsoft.com/office/officeart/2005/8/layout/hProcess4"/>
    <dgm:cxn modelId="{95B0BD27-5FBF-4FFB-9110-B1B8F871786D}" type="presOf" srcId="{0555A029-65A2-429D-AED6-44B913417A9F}" destId="{6699F053-EB29-421E-889A-749EEFEAA542}" srcOrd="0" destOrd="0" presId="urn:microsoft.com/office/officeart/2005/8/layout/hProcess4"/>
    <dgm:cxn modelId="{8D99AE47-FC93-4610-943E-16A58A4B7D7D}" type="presOf" srcId="{52E9FF7D-F465-4AB0-B59F-72610D3AB2E2}" destId="{639CACAD-AAED-411F-8192-5ED29E978343}" srcOrd="0" destOrd="1" presId="urn:microsoft.com/office/officeart/2005/8/layout/hProcess4"/>
    <dgm:cxn modelId="{826EDD73-8000-4B66-8B42-05990E33499F}" type="presOf" srcId="{95459A5B-C25A-4B20-81FE-88D06AECEEDC}" destId="{00CBF8DF-3BF6-42B5-A714-C1604489F57E}" srcOrd="0" destOrd="0" presId="urn:microsoft.com/office/officeart/2005/8/layout/hProcess4"/>
    <dgm:cxn modelId="{3E617A7B-A174-4BFD-8A6D-761C4F4B24F7}" srcId="{1A908189-2AA9-465C-9828-83FC3B0D7D54}" destId="{5A1C8FB4-6C21-43C2-95F0-A15A0542942B}" srcOrd="0" destOrd="0" parTransId="{02D3EE3B-8737-41F4-9154-E699D2611E9F}" sibTransId="{142D440A-7BC9-4329-BDFB-91D84EBBE2C5}"/>
    <dgm:cxn modelId="{7C051887-0AC8-47FE-B3FE-30252808FAA2}" type="presOf" srcId="{4A449655-5DD9-467D-ADA8-AA3052965126}" destId="{639CACAD-AAED-411F-8192-5ED29E978343}" srcOrd="0" destOrd="0" presId="urn:microsoft.com/office/officeart/2005/8/layout/hProcess4"/>
    <dgm:cxn modelId="{1BD28F94-50A9-4FEB-AAD6-41910C9CA93E}" type="presOf" srcId="{1A908189-2AA9-465C-9828-83FC3B0D7D54}" destId="{4D3C964C-3275-4D88-BF5C-70B27AA31DE6}" srcOrd="0" destOrd="0" presId="urn:microsoft.com/office/officeart/2005/8/layout/hProcess4"/>
    <dgm:cxn modelId="{4A8C8599-CB04-4A4B-B91E-163488ACB523}" srcId="{95459A5B-C25A-4B20-81FE-88D06AECEEDC}" destId="{4A449655-5DD9-467D-ADA8-AA3052965126}" srcOrd="0" destOrd="0" parTransId="{7B97B329-CB41-4431-9CAE-8BD57EBF6B41}" sibTransId="{5CCF39CB-CAEC-4FDA-AD00-54A864C444DD}"/>
    <dgm:cxn modelId="{AAE9E0B2-0BDD-4744-B2A1-6F116DFCDA5B}" type="presOf" srcId="{930B09A9-6AC1-40CC-9C4F-2E1629779E81}" destId="{1674B505-205F-4C33-9D9E-B0D6EBD19844}" srcOrd="0" destOrd="0" presId="urn:microsoft.com/office/officeart/2005/8/layout/hProcess4"/>
    <dgm:cxn modelId="{14012DB3-C43D-4AAB-9A4D-84B61E26D743}" type="presOf" srcId="{52E9FF7D-F465-4AB0-B59F-72610D3AB2E2}" destId="{30E6A6D0-AAFE-4E4E-94D6-A8F2A07C3A11}" srcOrd="1" destOrd="1" presId="urn:microsoft.com/office/officeart/2005/8/layout/hProcess4"/>
    <dgm:cxn modelId="{C61CE6B4-5A23-4B65-BE44-3D6DCD0DBAE0}" type="presOf" srcId="{1B07F3AC-E387-4BB4-964A-6E2BFB5A5C38}" destId="{661CCE5E-5CE1-4239-8A4C-764CF1CA4C36}" srcOrd="0" destOrd="0" presId="urn:microsoft.com/office/officeart/2005/8/layout/hProcess4"/>
    <dgm:cxn modelId="{BB7443C3-628F-4609-8040-573F8CCEEA1E}" srcId="{0555A029-65A2-429D-AED6-44B913417A9F}" destId="{95459A5B-C25A-4B20-81FE-88D06AECEEDC}" srcOrd="1" destOrd="0" parTransId="{7FD07C50-3E06-4E32-9E7B-45780E978A23}" sibTransId="{1B07F3AC-E387-4BB4-964A-6E2BFB5A5C38}"/>
    <dgm:cxn modelId="{485D45C7-8A12-4BB3-B20F-AABE00B586F7}" srcId="{0555A029-65A2-429D-AED6-44B913417A9F}" destId="{FAF48813-3D29-468C-8F6D-F69F254016CD}" srcOrd="2" destOrd="0" parTransId="{977578CE-51D5-435D-816B-48950331E7C9}" sibTransId="{3332EBB9-8135-436E-85DD-D9A781764826}"/>
    <dgm:cxn modelId="{90B30BD7-9042-43FC-BB97-ED808ED56951}" srcId="{FAF48813-3D29-468C-8F6D-F69F254016CD}" destId="{B62BAF49-79A1-432E-BC27-56D78924D676}" srcOrd="0" destOrd="0" parTransId="{C766AE2F-2D4D-443C-A6E0-DB43E20FB00E}" sibTransId="{DB6EBAF0-B7B5-42D9-9DDF-C5D270391383}"/>
    <dgm:cxn modelId="{8D5552DA-BB7D-4A6B-AEC8-E08682C9ADA6}" type="presOf" srcId="{B62BAF49-79A1-432E-BC27-56D78924D676}" destId="{68A74E79-1850-456D-9F71-52B3E4D7F1D7}" srcOrd="1" destOrd="0" presId="urn:microsoft.com/office/officeart/2005/8/layout/hProcess4"/>
    <dgm:cxn modelId="{CA71E2EE-9DA8-46F1-AD19-14C5AE6AE185}" type="presOf" srcId="{FAF48813-3D29-468C-8F6D-F69F254016CD}" destId="{8FE76A67-BEAE-475A-97DF-8BC2941A135C}" srcOrd="0" destOrd="0" presId="urn:microsoft.com/office/officeart/2005/8/layout/hProcess4"/>
    <dgm:cxn modelId="{0F1F5691-A808-4C16-8A30-B57B76CD1788}" type="presParOf" srcId="{6699F053-EB29-421E-889A-749EEFEAA542}" destId="{4B09593F-4E40-4A8A-BD53-1C2B6E14ADAD}" srcOrd="0" destOrd="0" presId="urn:microsoft.com/office/officeart/2005/8/layout/hProcess4"/>
    <dgm:cxn modelId="{8667FCE3-9383-4AF9-BAB0-33D4EAAD5B46}" type="presParOf" srcId="{6699F053-EB29-421E-889A-749EEFEAA542}" destId="{869023E5-9FBE-45AD-9A4D-27B935A81E45}" srcOrd="1" destOrd="0" presId="urn:microsoft.com/office/officeart/2005/8/layout/hProcess4"/>
    <dgm:cxn modelId="{70ECEE31-F415-4C1A-919D-D0B411372454}" type="presParOf" srcId="{6699F053-EB29-421E-889A-749EEFEAA542}" destId="{59B1287A-20BA-4EF5-813C-B08E77C7CEBE}" srcOrd="2" destOrd="0" presId="urn:microsoft.com/office/officeart/2005/8/layout/hProcess4"/>
    <dgm:cxn modelId="{0D4225B8-CFF3-456C-A2CA-AD8F171ACB3A}" type="presParOf" srcId="{59B1287A-20BA-4EF5-813C-B08E77C7CEBE}" destId="{835FC601-CE15-4C7A-B149-F1972AB73046}" srcOrd="0" destOrd="0" presId="urn:microsoft.com/office/officeart/2005/8/layout/hProcess4"/>
    <dgm:cxn modelId="{F9C8BD45-7556-4B6F-A6C3-4456F91BDC4C}" type="presParOf" srcId="{835FC601-CE15-4C7A-B149-F1972AB73046}" destId="{D79DF8B8-791F-4F4C-980A-54A6C2E7A55F}" srcOrd="0" destOrd="0" presId="urn:microsoft.com/office/officeart/2005/8/layout/hProcess4"/>
    <dgm:cxn modelId="{99566A23-0A36-4B25-9DF2-A86727B84D7B}" type="presParOf" srcId="{835FC601-CE15-4C7A-B149-F1972AB73046}" destId="{2AA1EFC4-C69F-4732-9529-56A2E876A206}" srcOrd="1" destOrd="0" presId="urn:microsoft.com/office/officeart/2005/8/layout/hProcess4"/>
    <dgm:cxn modelId="{1BE4FD3E-D087-497F-A1B5-0FBB52759A21}" type="presParOf" srcId="{835FC601-CE15-4C7A-B149-F1972AB73046}" destId="{6284DA38-C09A-4850-BBEE-613D2862A46C}" srcOrd="2" destOrd="0" presId="urn:microsoft.com/office/officeart/2005/8/layout/hProcess4"/>
    <dgm:cxn modelId="{B00443E3-5913-4195-953D-0A8CF42FDA99}" type="presParOf" srcId="{835FC601-CE15-4C7A-B149-F1972AB73046}" destId="{4D3C964C-3275-4D88-BF5C-70B27AA31DE6}" srcOrd="3" destOrd="0" presId="urn:microsoft.com/office/officeart/2005/8/layout/hProcess4"/>
    <dgm:cxn modelId="{B86B4652-EEEC-48DD-A260-66EEEB5EB1BD}" type="presParOf" srcId="{835FC601-CE15-4C7A-B149-F1972AB73046}" destId="{66C15992-ECF0-4399-B582-5E6E3A3E9635}" srcOrd="4" destOrd="0" presId="urn:microsoft.com/office/officeart/2005/8/layout/hProcess4"/>
    <dgm:cxn modelId="{3E3B5B25-F2A5-4B22-9D7F-C904A8A6473D}" type="presParOf" srcId="{59B1287A-20BA-4EF5-813C-B08E77C7CEBE}" destId="{1674B505-205F-4C33-9D9E-B0D6EBD19844}" srcOrd="1" destOrd="0" presId="urn:microsoft.com/office/officeart/2005/8/layout/hProcess4"/>
    <dgm:cxn modelId="{5F06E88F-1C1D-4D02-9ACD-734F85125ADA}" type="presParOf" srcId="{59B1287A-20BA-4EF5-813C-B08E77C7CEBE}" destId="{CC81D46D-9734-40A5-9167-A1247FE5AD42}" srcOrd="2" destOrd="0" presId="urn:microsoft.com/office/officeart/2005/8/layout/hProcess4"/>
    <dgm:cxn modelId="{2DD7C67B-04EC-4F89-8DFF-6CDF9A329ED1}" type="presParOf" srcId="{CC81D46D-9734-40A5-9167-A1247FE5AD42}" destId="{DC16C3E3-AF40-4142-977E-EE63AE038CC0}" srcOrd="0" destOrd="0" presId="urn:microsoft.com/office/officeart/2005/8/layout/hProcess4"/>
    <dgm:cxn modelId="{F6DB8053-60F2-4CEE-B31E-3A57287E8A34}" type="presParOf" srcId="{CC81D46D-9734-40A5-9167-A1247FE5AD42}" destId="{639CACAD-AAED-411F-8192-5ED29E978343}" srcOrd="1" destOrd="0" presId="urn:microsoft.com/office/officeart/2005/8/layout/hProcess4"/>
    <dgm:cxn modelId="{53D7DC33-89E2-4C24-97BE-58D16DF6EE90}" type="presParOf" srcId="{CC81D46D-9734-40A5-9167-A1247FE5AD42}" destId="{30E6A6D0-AAFE-4E4E-94D6-A8F2A07C3A11}" srcOrd="2" destOrd="0" presId="urn:microsoft.com/office/officeart/2005/8/layout/hProcess4"/>
    <dgm:cxn modelId="{D8B07A54-8FDC-4ECB-A9EA-53722A265A42}" type="presParOf" srcId="{CC81D46D-9734-40A5-9167-A1247FE5AD42}" destId="{00CBF8DF-3BF6-42B5-A714-C1604489F57E}" srcOrd="3" destOrd="0" presId="urn:microsoft.com/office/officeart/2005/8/layout/hProcess4"/>
    <dgm:cxn modelId="{922D8FE3-2D64-4BB0-9884-5360DAADAB86}" type="presParOf" srcId="{CC81D46D-9734-40A5-9167-A1247FE5AD42}" destId="{9BFC5BDC-4816-4204-A44B-86731F6B8E93}" srcOrd="4" destOrd="0" presId="urn:microsoft.com/office/officeart/2005/8/layout/hProcess4"/>
    <dgm:cxn modelId="{61A07AEC-E947-4D53-91E5-6CDCF7B858EB}" type="presParOf" srcId="{59B1287A-20BA-4EF5-813C-B08E77C7CEBE}" destId="{661CCE5E-5CE1-4239-8A4C-764CF1CA4C36}" srcOrd="3" destOrd="0" presId="urn:microsoft.com/office/officeart/2005/8/layout/hProcess4"/>
    <dgm:cxn modelId="{B9F7C80B-081B-4AB5-8679-F7649D2AD9AC}" type="presParOf" srcId="{59B1287A-20BA-4EF5-813C-B08E77C7CEBE}" destId="{1A72AF03-6BA4-47A4-97FA-A074F913476E}" srcOrd="4" destOrd="0" presId="urn:microsoft.com/office/officeart/2005/8/layout/hProcess4"/>
    <dgm:cxn modelId="{9F32BB53-B030-46E7-843A-F6BAA7D0B0AA}" type="presParOf" srcId="{1A72AF03-6BA4-47A4-97FA-A074F913476E}" destId="{CA1E09BA-4A1E-4186-8633-1FD6FBA962A2}" srcOrd="0" destOrd="0" presId="urn:microsoft.com/office/officeart/2005/8/layout/hProcess4"/>
    <dgm:cxn modelId="{98E20ED0-BB9E-4B4D-9CF5-5A2A9B260329}" type="presParOf" srcId="{1A72AF03-6BA4-47A4-97FA-A074F913476E}" destId="{5D9076B4-25FA-458A-84BC-918B74D7F24A}" srcOrd="1" destOrd="0" presId="urn:microsoft.com/office/officeart/2005/8/layout/hProcess4"/>
    <dgm:cxn modelId="{BFDB6697-56C4-4E9E-A886-B09D215351C8}" type="presParOf" srcId="{1A72AF03-6BA4-47A4-97FA-A074F913476E}" destId="{68A74E79-1850-456D-9F71-52B3E4D7F1D7}" srcOrd="2" destOrd="0" presId="urn:microsoft.com/office/officeart/2005/8/layout/hProcess4"/>
    <dgm:cxn modelId="{4ABF590E-B247-4724-91E7-5F0FB16866D3}" type="presParOf" srcId="{1A72AF03-6BA4-47A4-97FA-A074F913476E}" destId="{8FE76A67-BEAE-475A-97DF-8BC2941A135C}" srcOrd="3" destOrd="0" presId="urn:microsoft.com/office/officeart/2005/8/layout/hProcess4"/>
    <dgm:cxn modelId="{D0A39884-3806-472F-BF00-6970B47FB74C}" type="presParOf" srcId="{1A72AF03-6BA4-47A4-97FA-A074F913476E}" destId="{EFC524A2-3917-48DD-8109-F58055711856}" srcOrd="4" destOrd="0" presId="urn:microsoft.com/office/officeart/2005/8/layout/hProcess4"/>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55A029-65A2-429D-AED6-44B913417A9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CL"/>
        </a:p>
      </dgm:t>
    </dgm:pt>
    <dgm:pt modelId="{1A908189-2AA9-465C-9828-83FC3B0D7D54}">
      <dgm:prSet phldrT="[Texto]"/>
      <dgm:spPr/>
      <dgm:t>
        <a:bodyPr/>
        <a:lstStyle/>
        <a:p>
          <a:r>
            <a:rPr lang="es-CL" dirty="0"/>
            <a:t>Diálogos ciudadanos</a:t>
          </a:r>
        </a:p>
      </dgm:t>
    </dgm:pt>
    <dgm:pt modelId="{0E110FB9-68B5-4407-9EE2-08CCEAA303BE}" type="parTrans" cxnId="{A99FD110-0150-4B94-8AD7-76CCA02373B7}">
      <dgm:prSet/>
      <dgm:spPr/>
      <dgm:t>
        <a:bodyPr/>
        <a:lstStyle/>
        <a:p>
          <a:endParaRPr lang="es-CL"/>
        </a:p>
      </dgm:t>
    </dgm:pt>
    <dgm:pt modelId="{930B09A9-6AC1-40CC-9C4F-2E1629779E81}" type="sibTrans" cxnId="{A99FD110-0150-4B94-8AD7-76CCA02373B7}">
      <dgm:prSet/>
      <dgm:spPr/>
      <dgm:t>
        <a:bodyPr/>
        <a:lstStyle/>
        <a:p>
          <a:endParaRPr lang="es-CL"/>
        </a:p>
      </dgm:t>
    </dgm:pt>
    <dgm:pt modelId="{5A1C8FB4-6C21-43C2-95F0-A15A0542942B}">
      <dgm:prSet phldrT="[Texto]"/>
      <dgm:spPr/>
      <dgm:t>
        <a:bodyPr/>
        <a:lstStyle/>
        <a:p>
          <a:r>
            <a:rPr lang="es-CL" dirty="0"/>
            <a:t>CPC</a:t>
          </a:r>
        </a:p>
      </dgm:t>
    </dgm:pt>
    <dgm:pt modelId="{02D3EE3B-8737-41F4-9154-E699D2611E9F}" type="parTrans" cxnId="{3E617A7B-A174-4BFD-8A6D-761C4F4B24F7}">
      <dgm:prSet/>
      <dgm:spPr/>
      <dgm:t>
        <a:bodyPr/>
        <a:lstStyle/>
        <a:p>
          <a:endParaRPr lang="es-CL"/>
        </a:p>
      </dgm:t>
    </dgm:pt>
    <dgm:pt modelId="{142D440A-7BC9-4329-BDFB-91D84EBBE2C5}" type="sibTrans" cxnId="{3E617A7B-A174-4BFD-8A6D-761C4F4B24F7}">
      <dgm:prSet/>
      <dgm:spPr/>
      <dgm:t>
        <a:bodyPr/>
        <a:lstStyle/>
        <a:p>
          <a:endParaRPr lang="es-CL"/>
        </a:p>
      </dgm:t>
    </dgm:pt>
    <dgm:pt modelId="{95459A5B-C25A-4B20-81FE-88D06AECEEDC}">
      <dgm:prSet phldrT="[Texto]"/>
      <dgm:spPr/>
      <dgm:t>
        <a:bodyPr/>
        <a:lstStyle/>
        <a:p>
          <a:r>
            <a:rPr lang="es-CL" dirty="0"/>
            <a:t>Pacto social</a:t>
          </a:r>
        </a:p>
      </dgm:t>
    </dgm:pt>
    <dgm:pt modelId="{7FD07C50-3E06-4E32-9E7B-45780E978A23}" type="parTrans" cxnId="{BB7443C3-628F-4609-8040-573F8CCEEA1E}">
      <dgm:prSet/>
      <dgm:spPr/>
      <dgm:t>
        <a:bodyPr/>
        <a:lstStyle/>
        <a:p>
          <a:endParaRPr lang="es-CL"/>
        </a:p>
      </dgm:t>
    </dgm:pt>
    <dgm:pt modelId="{1B07F3AC-E387-4BB4-964A-6E2BFB5A5C38}" type="sibTrans" cxnId="{BB7443C3-628F-4609-8040-573F8CCEEA1E}">
      <dgm:prSet/>
      <dgm:spPr/>
      <dgm:t>
        <a:bodyPr/>
        <a:lstStyle/>
        <a:p>
          <a:endParaRPr lang="es-CL"/>
        </a:p>
      </dgm:t>
    </dgm:pt>
    <dgm:pt modelId="{FAF48813-3D29-468C-8F6D-F69F254016CD}">
      <dgm:prSet/>
      <dgm:spPr/>
      <dgm:t>
        <a:bodyPr/>
        <a:lstStyle/>
        <a:p>
          <a:r>
            <a:rPr lang="es-CL" dirty="0"/>
            <a:t>Reforma Tributaria</a:t>
          </a:r>
        </a:p>
      </dgm:t>
    </dgm:pt>
    <dgm:pt modelId="{977578CE-51D5-435D-816B-48950331E7C9}" type="parTrans" cxnId="{485D45C7-8A12-4BB3-B20F-AABE00B586F7}">
      <dgm:prSet/>
      <dgm:spPr/>
      <dgm:t>
        <a:bodyPr/>
        <a:lstStyle/>
        <a:p>
          <a:endParaRPr lang="es-CL"/>
        </a:p>
      </dgm:t>
    </dgm:pt>
    <dgm:pt modelId="{3332EBB9-8135-436E-85DD-D9A781764826}" type="sibTrans" cxnId="{485D45C7-8A12-4BB3-B20F-AABE00B586F7}">
      <dgm:prSet/>
      <dgm:spPr/>
      <dgm:t>
        <a:bodyPr/>
        <a:lstStyle/>
        <a:p>
          <a:endParaRPr lang="es-CL"/>
        </a:p>
      </dgm:t>
    </dgm:pt>
    <dgm:pt modelId="{B62BAF49-79A1-432E-BC27-56D78924D676}">
      <dgm:prSet/>
      <dgm:spPr/>
      <dgm:t>
        <a:bodyPr/>
        <a:lstStyle/>
        <a:p>
          <a:endParaRPr lang="es-CL" dirty="0"/>
        </a:p>
      </dgm:t>
    </dgm:pt>
    <dgm:pt modelId="{C766AE2F-2D4D-443C-A6E0-DB43E20FB00E}" type="parTrans" cxnId="{90B30BD7-9042-43FC-BB97-ED808ED56951}">
      <dgm:prSet/>
      <dgm:spPr/>
      <dgm:t>
        <a:bodyPr/>
        <a:lstStyle/>
        <a:p>
          <a:endParaRPr lang="es-CL"/>
        </a:p>
      </dgm:t>
    </dgm:pt>
    <dgm:pt modelId="{DB6EBAF0-B7B5-42D9-9DDF-C5D270391383}" type="sibTrans" cxnId="{90B30BD7-9042-43FC-BB97-ED808ED56951}">
      <dgm:prSet/>
      <dgm:spPr/>
      <dgm:t>
        <a:bodyPr/>
        <a:lstStyle/>
        <a:p>
          <a:endParaRPr lang="es-CL"/>
        </a:p>
      </dgm:t>
    </dgm:pt>
    <dgm:pt modelId="{7DB6400F-5056-4DF0-920F-4A95198F20F9}">
      <dgm:prSet phldrT="[Texto]"/>
      <dgm:spPr/>
      <dgm:t>
        <a:bodyPr/>
        <a:lstStyle/>
        <a:p>
          <a:r>
            <a:rPr lang="es-CL" dirty="0"/>
            <a:t>Universidades Gremios (No todos)</a:t>
          </a:r>
        </a:p>
      </dgm:t>
    </dgm:pt>
    <dgm:pt modelId="{EC843B9C-B7BB-4C20-92A1-70B4DF25921A}" type="parTrans" cxnId="{63ECF52C-AA74-4E2B-86E5-4D9C0EDCDA20}">
      <dgm:prSet/>
      <dgm:spPr/>
      <dgm:t>
        <a:bodyPr/>
        <a:lstStyle/>
        <a:p>
          <a:endParaRPr lang="es-CL"/>
        </a:p>
      </dgm:t>
    </dgm:pt>
    <dgm:pt modelId="{8697A847-A016-4E17-8A31-F6CCBA628C03}" type="sibTrans" cxnId="{63ECF52C-AA74-4E2B-86E5-4D9C0EDCDA20}">
      <dgm:prSet/>
      <dgm:spPr/>
      <dgm:t>
        <a:bodyPr/>
        <a:lstStyle/>
        <a:p>
          <a:endParaRPr lang="es-CL"/>
        </a:p>
      </dgm:t>
    </dgm:pt>
    <dgm:pt modelId="{6699F053-EB29-421E-889A-749EEFEAA542}" type="pres">
      <dgm:prSet presAssocID="{0555A029-65A2-429D-AED6-44B913417A9F}" presName="Name0" presStyleCnt="0">
        <dgm:presLayoutVars>
          <dgm:dir/>
          <dgm:animLvl val="lvl"/>
          <dgm:resizeHandles val="exact"/>
        </dgm:presLayoutVars>
      </dgm:prSet>
      <dgm:spPr/>
    </dgm:pt>
    <dgm:pt modelId="{4B09593F-4E40-4A8A-BD53-1C2B6E14ADAD}" type="pres">
      <dgm:prSet presAssocID="{0555A029-65A2-429D-AED6-44B913417A9F}" presName="tSp" presStyleCnt="0"/>
      <dgm:spPr/>
    </dgm:pt>
    <dgm:pt modelId="{869023E5-9FBE-45AD-9A4D-27B935A81E45}" type="pres">
      <dgm:prSet presAssocID="{0555A029-65A2-429D-AED6-44B913417A9F}" presName="bSp" presStyleCnt="0"/>
      <dgm:spPr/>
    </dgm:pt>
    <dgm:pt modelId="{59B1287A-20BA-4EF5-813C-B08E77C7CEBE}" type="pres">
      <dgm:prSet presAssocID="{0555A029-65A2-429D-AED6-44B913417A9F}" presName="process" presStyleCnt="0"/>
      <dgm:spPr/>
    </dgm:pt>
    <dgm:pt modelId="{835FC601-CE15-4C7A-B149-F1972AB73046}" type="pres">
      <dgm:prSet presAssocID="{1A908189-2AA9-465C-9828-83FC3B0D7D54}" presName="composite1" presStyleCnt="0"/>
      <dgm:spPr/>
    </dgm:pt>
    <dgm:pt modelId="{D79DF8B8-791F-4F4C-980A-54A6C2E7A55F}" type="pres">
      <dgm:prSet presAssocID="{1A908189-2AA9-465C-9828-83FC3B0D7D54}" presName="dummyNode1" presStyleLbl="node1" presStyleIdx="0" presStyleCnt="3"/>
      <dgm:spPr/>
    </dgm:pt>
    <dgm:pt modelId="{2AA1EFC4-C69F-4732-9529-56A2E876A206}" type="pres">
      <dgm:prSet presAssocID="{1A908189-2AA9-465C-9828-83FC3B0D7D54}" presName="childNode1" presStyleLbl="bgAcc1" presStyleIdx="0" presStyleCnt="3">
        <dgm:presLayoutVars>
          <dgm:bulletEnabled val="1"/>
        </dgm:presLayoutVars>
      </dgm:prSet>
      <dgm:spPr/>
    </dgm:pt>
    <dgm:pt modelId="{6284DA38-C09A-4850-BBEE-613D2862A46C}" type="pres">
      <dgm:prSet presAssocID="{1A908189-2AA9-465C-9828-83FC3B0D7D54}" presName="childNode1tx" presStyleLbl="bgAcc1" presStyleIdx="0" presStyleCnt="3">
        <dgm:presLayoutVars>
          <dgm:bulletEnabled val="1"/>
        </dgm:presLayoutVars>
      </dgm:prSet>
      <dgm:spPr/>
    </dgm:pt>
    <dgm:pt modelId="{4D3C964C-3275-4D88-BF5C-70B27AA31DE6}" type="pres">
      <dgm:prSet presAssocID="{1A908189-2AA9-465C-9828-83FC3B0D7D54}" presName="parentNode1" presStyleLbl="node1" presStyleIdx="0" presStyleCnt="3">
        <dgm:presLayoutVars>
          <dgm:chMax val="1"/>
          <dgm:bulletEnabled val="1"/>
        </dgm:presLayoutVars>
      </dgm:prSet>
      <dgm:spPr/>
    </dgm:pt>
    <dgm:pt modelId="{66C15992-ECF0-4399-B582-5E6E3A3E9635}" type="pres">
      <dgm:prSet presAssocID="{1A908189-2AA9-465C-9828-83FC3B0D7D54}" presName="connSite1" presStyleCnt="0"/>
      <dgm:spPr/>
    </dgm:pt>
    <dgm:pt modelId="{1674B505-205F-4C33-9D9E-B0D6EBD19844}" type="pres">
      <dgm:prSet presAssocID="{930B09A9-6AC1-40CC-9C4F-2E1629779E81}" presName="Name9" presStyleLbl="sibTrans2D1" presStyleIdx="0" presStyleCnt="2"/>
      <dgm:spPr/>
    </dgm:pt>
    <dgm:pt modelId="{CC81D46D-9734-40A5-9167-A1247FE5AD42}" type="pres">
      <dgm:prSet presAssocID="{95459A5B-C25A-4B20-81FE-88D06AECEEDC}" presName="composite2" presStyleCnt="0"/>
      <dgm:spPr/>
    </dgm:pt>
    <dgm:pt modelId="{DC16C3E3-AF40-4142-977E-EE63AE038CC0}" type="pres">
      <dgm:prSet presAssocID="{95459A5B-C25A-4B20-81FE-88D06AECEEDC}" presName="dummyNode2" presStyleLbl="node1" presStyleIdx="0" presStyleCnt="3"/>
      <dgm:spPr/>
    </dgm:pt>
    <dgm:pt modelId="{639CACAD-AAED-411F-8192-5ED29E978343}" type="pres">
      <dgm:prSet presAssocID="{95459A5B-C25A-4B20-81FE-88D06AECEEDC}" presName="childNode2" presStyleLbl="bgAcc1" presStyleIdx="1" presStyleCnt="3">
        <dgm:presLayoutVars>
          <dgm:bulletEnabled val="1"/>
        </dgm:presLayoutVars>
      </dgm:prSet>
      <dgm:spPr/>
    </dgm:pt>
    <dgm:pt modelId="{30E6A6D0-AAFE-4E4E-94D6-A8F2A07C3A11}" type="pres">
      <dgm:prSet presAssocID="{95459A5B-C25A-4B20-81FE-88D06AECEEDC}" presName="childNode2tx" presStyleLbl="bgAcc1" presStyleIdx="1" presStyleCnt="3">
        <dgm:presLayoutVars>
          <dgm:bulletEnabled val="1"/>
        </dgm:presLayoutVars>
      </dgm:prSet>
      <dgm:spPr/>
    </dgm:pt>
    <dgm:pt modelId="{00CBF8DF-3BF6-42B5-A714-C1604489F57E}" type="pres">
      <dgm:prSet presAssocID="{95459A5B-C25A-4B20-81FE-88D06AECEEDC}" presName="parentNode2" presStyleLbl="node1" presStyleIdx="1" presStyleCnt="3">
        <dgm:presLayoutVars>
          <dgm:chMax val="0"/>
          <dgm:bulletEnabled val="1"/>
        </dgm:presLayoutVars>
      </dgm:prSet>
      <dgm:spPr/>
    </dgm:pt>
    <dgm:pt modelId="{9BFC5BDC-4816-4204-A44B-86731F6B8E93}" type="pres">
      <dgm:prSet presAssocID="{95459A5B-C25A-4B20-81FE-88D06AECEEDC}" presName="connSite2" presStyleCnt="0"/>
      <dgm:spPr/>
    </dgm:pt>
    <dgm:pt modelId="{661CCE5E-5CE1-4239-8A4C-764CF1CA4C36}" type="pres">
      <dgm:prSet presAssocID="{1B07F3AC-E387-4BB4-964A-6E2BFB5A5C38}" presName="Name18" presStyleLbl="sibTrans2D1" presStyleIdx="1" presStyleCnt="2"/>
      <dgm:spPr/>
    </dgm:pt>
    <dgm:pt modelId="{1A72AF03-6BA4-47A4-97FA-A074F913476E}" type="pres">
      <dgm:prSet presAssocID="{FAF48813-3D29-468C-8F6D-F69F254016CD}" presName="composite1" presStyleCnt="0"/>
      <dgm:spPr/>
    </dgm:pt>
    <dgm:pt modelId="{CA1E09BA-4A1E-4186-8633-1FD6FBA962A2}" type="pres">
      <dgm:prSet presAssocID="{FAF48813-3D29-468C-8F6D-F69F254016CD}" presName="dummyNode1" presStyleLbl="node1" presStyleIdx="1" presStyleCnt="3"/>
      <dgm:spPr/>
    </dgm:pt>
    <dgm:pt modelId="{5D9076B4-25FA-458A-84BC-918B74D7F24A}" type="pres">
      <dgm:prSet presAssocID="{FAF48813-3D29-468C-8F6D-F69F254016CD}" presName="childNode1" presStyleLbl="bgAcc1" presStyleIdx="2" presStyleCnt="3">
        <dgm:presLayoutVars>
          <dgm:bulletEnabled val="1"/>
        </dgm:presLayoutVars>
      </dgm:prSet>
      <dgm:spPr/>
    </dgm:pt>
    <dgm:pt modelId="{68A74E79-1850-456D-9F71-52B3E4D7F1D7}" type="pres">
      <dgm:prSet presAssocID="{FAF48813-3D29-468C-8F6D-F69F254016CD}" presName="childNode1tx" presStyleLbl="bgAcc1" presStyleIdx="2" presStyleCnt="3">
        <dgm:presLayoutVars>
          <dgm:bulletEnabled val="1"/>
        </dgm:presLayoutVars>
      </dgm:prSet>
      <dgm:spPr/>
    </dgm:pt>
    <dgm:pt modelId="{8FE76A67-BEAE-475A-97DF-8BC2941A135C}" type="pres">
      <dgm:prSet presAssocID="{FAF48813-3D29-468C-8F6D-F69F254016CD}" presName="parentNode1" presStyleLbl="node1" presStyleIdx="2" presStyleCnt="3">
        <dgm:presLayoutVars>
          <dgm:chMax val="1"/>
          <dgm:bulletEnabled val="1"/>
        </dgm:presLayoutVars>
      </dgm:prSet>
      <dgm:spPr/>
    </dgm:pt>
    <dgm:pt modelId="{EFC524A2-3917-48DD-8109-F58055711856}" type="pres">
      <dgm:prSet presAssocID="{FAF48813-3D29-468C-8F6D-F69F254016CD}" presName="connSite1" presStyleCnt="0"/>
      <dgm:spPr/>
    </dgm:pt>
  </dgm:ptLst>
  <dgm:cxnLst>
    <dgm:cxn modelId="{DC044B03-76DA-402D-9D4C-F8B4AF8F7425}" type="presOf" srcId="{7DB6400F-5056-4DF0-920F-4A95198F20F9}" destId="{2AA1EFC4-C69F-4732-9529-56A2E876A206}" srcOrd="0" destOrd="1" presId="urn:microsoft.com/office/officeart/2005/8/layout/hProcess4"/>
    <dgm:cxn modelId="{A99FD110-0150-4B94-8AD7-76CCA02373B7}" srcId="{0555A029-65A2-429D-AED6-44B913417A9F}" destId="{1A908189-2AA9-465C-9828-83FC3B0D7D54}" srcOrd="0" destOrd="0" parTransId="{0E110FB9-68B5-4407-9EE2-08CCEAA303BE}" sibTransId="{930B09A9-6AC1-40CC-9C4F-2E1629779E81}"/>
    <dgm:cxn modelId="{C2B3D216-2A73-472B-8B88-E1B60FC81A15}" type="presOf" srcId="{1B07F3AC-E387-4BB4-964A-6E2BFB5A5C38}" destId="{661CCE5E-5CE1-4239-8A4C-764CF1CA4C36}" srcOrd="0" destOrd="0" presId="urn:microsoft.com/office/officeart/2005/8/layout/hProcess4"/>
    <dgm:cxn modelId="{63ECF52C-AA74-4E2B-86E5-4D9C0EDCDA20}" srcId="{1A908189-2AA9-465C-9828-83FC3B0D7D54}" destId="{7DB6400F-5056-4DF0-920F-4A95198F20F9}" srcOrd="1" destOrd="0" parTransId="{EC843B9C-B7BB-4C20-92A1-70B4DF25921A}" sibTransId="{8697A847-A016-4E17-8A31-F6CCBA628C03}"/>
    <dgm:cxn modelId="{93A75B45-B746-4D27-A67E-A6EEB3F79556}" type="presOf" srcId="{FAF48813-3D29-468C-8F6D-F69F254016CD}" destId="{8FE76A67-BEAE-475A-97DF-8BC2941A135C}" srcOrd="0" destOrd="0" presId="urn:microsoft.com/office/officeart/2005/8/layout/hProcess4"/>
    <dgm:cxn modelId="{7BECD748-9E5F-45FF-B79A-6C28AF3480E2}" type="presOf" srcId="{5A1C8FB4-6C21-43C2-95F0-A15A0542942B}" destId="{6284DA38-C09A-4850-BBEE-613D2862A46C}" srcOrd="1" destOrd="0" presId="urn:microsoft.com/office/officeart/2005/8/layout/hProcess4"/>
    <dgm:cxn modelId="{2383EF48-59D0-4AF8-8D68-8F20909006F3}" type="presOf" srcId="{1A908189-2AA9-465C-9828-83FC3B0D7D54}" destId="{4D3C964C-3275-4D88-BF5C-70B27AA31DE6}" srcOrd="0" destOrd="0" presId="urn:microsoft.com/office/officeart/2005/8/layout/hProcess4"/>
    <dgm:cxn modelId="{F29FFC4D-2F3C-4A7B-B721-82A419CECCF2}" type="presOf" srcId="{B62BAF49-79A1-432E-BC27-56D78924D676}" destId="{68A74E79-1850-456D-9F71-52B3E4D7F1D7}" srcOrd="1" destOrd="0" presId="urn:microsoft.com/office/officeart/2005/8/layout/hProcess4"/>
    <dgm:cxn modelId="{3E617A7B-A174-4BFD-8A6D-761C4F4B24F7}" srcId="{1A908189-2AA9-465C-9828-83FC3B0D7D54}" destId="{5A1C8FB4-6C21-43C2-95F0-A15A0542942B}" srcOrd="0" destOrd="0" parTransId="{02D3EE3B-8737-41F4-9154-E699D2611E9F}" sibTransId="{142D440A-7BC9-4329-BDFB-91D84EBBE2C5}"/>
    <dgm:cxn modelId="{504ED091-8EFB-43B2-8D97-F214E04BD629}" type="presOf" srcId="{7DB6400F-5056-4DF0-920F-4A95198F20F9}" destId="{6284DA38-C09A-4850-BBEE-613D2862A46C}" srcOrd="1" destOrd="1" presId="urn:microsoft.com/office/officeart/2005/8/layout/hProcess4"/>
    <dgm:cxn modelId="{DB8200A2-08F2-4F6A-83FE-71A6E78B6D46}" type="presOf" srcId="{930B09A9-6AC1-40CC-9C4F-2E1629779E81}" destId="{1674B505-205F-4C33-9D9E-B0D6EBD19844}" srcOrd="0" destOrd="0" presId="urn:microsoft.com/office/officeart/2005/8/layout/hProcess4"/>
    <dgm:cxn modelId="{B485B0C2-45F6-4055-A890-243F6315BAC8}" type="presOf" srcId="{B62BAF49-79A1-432E-BC27-56D78924D676}" destId="{5D9076B4-25FA-458A-84BC-918B74D7F24A}" srcOrd="0" destOrd="0" presId="urn:microsoft.com/office/officeart/2005/8/layout/hProcess4"/>
    <dgm:cxn modelId="{BB7443C3-628F-4609-8040-573F8CCEEA1E}" srcId="{0555A029-65A2-429D-AED6-44B913417A9F}" destId="{95459A5B-C25A-4B20-81FE-88D06AECEEDC}" srcOrd="1" destOrd="0" parTransId="{7FD07C50-3E06-4E32-9E7B-45780E978A23}" sibTransId="{1B07F3AC-E387-4BB4-964A-6E2BFB5A5C38}"/>
    <dgm:cxn modelId="{485D45C7-8A12-4BB3-B20F-AABE00B586F7}" srcId="{0555A029-65A2-429D-AED6-44B913417A9F}" destId="{FAF48813-3D29-468C-8F6D-F69F254016CD}" srcOrd="2" destOrd="0" parTransId="{977578CE-51D5-435D-816B-48950331E7C9}" sibTransId="{3332EBB9-8135-436E-85DD-D9A781764826}"/>
    <dgm:cxn modelId="{F556C9CB-4422-461A-9DD3-4DB6A305A22E}" type="presOf" srcId="{0555A029-65A2-429D-AED6-44B913417A9F}" destId="{6699F053-EB29-421E-889A-749EEFEAA542}" srcOrd="0" destOrd="0" presId="urn:microsoft.com/office/officeart/2005/8/layout/hProcess4"/>
    <dgm:cxn modelId="{74BF5BD5-4FF6-4351-8B32-40A7DB57ABA6}" type="presOf" srcId="{5A1C8FB4-6C21-43C2-95F0-A15A0542942B}" destId="{2AA1EFC4-C69F-4732-9529-56A2E876A206}" srcOrd="0" destOrd="0" presId="urn:microsoft.com/office/officeart/2005/8/layout/hProcess4"/>
    <dgm:cxn modelId="{90B30BD7-9042-43FC-BB97-ED808ED56951}" srcId="{FAF48813-3D29-468C-8F6D-F69F254016CD}" destId="{B62BAF49-79A1-432E-BC27-56D78924D676}" srcOrd="0" destOrd="0" parTransId="{C766AE2F-2D4D-443C-A6E0-DB43E20FB00E}" sibTransId="{DB6EBAF0-B7B5-42D9-9DDF-C5D270391383}"/>
    <dgm:cxn modelId="{935372F5-F844-44AA-8D38-6775DA95FFDF}" type="presOf" srcId="{95459A5B-C25A-4B20-81FE-88D06AECEEDC}" destId="{00CBF8DF-3BF6-42B5-A714-C1604489F57E}" srcOrd="0" destOrd="0" presId="urn:microsoft.com/office/officeart/2005/8/layout/hProcess4"/>
    <dgm:cxn modelId="{8F563835-36B8-427A-A260-38BB638CFA5D}" type="presParOf" srcId="{6699F053-EB29-421E-889A-749EEFEAA542}" destId="{4B09593F-4E40-4A8A-BD53-1C2B6E14ADAD}" srcOrd="0" destOrd="0" presId="urn:microsoft.com/office/officeart/2005/8/layout/hProcess4"/>
    <dgm:cxn modelId="{E7029183-BB14-4790-B282-1E4D82332F84}" type="presParOf" srcId="{6699F053-EB29-421E-889A-749EEFEAA542}" destId="{869023E5-9FBE-45AD-9A4D-27B935A81E45}" srcOrd="1" destOrd="0" presId="urn:microsoft.com/office/officeart/2005/8/layout/hProcess4"/>
    <dgm:cxn modelId="{5776EDA8-D982-48E6-BB61-392E019142A1}" type="presParOf" srcId="{6699F053-EB29-421E-889A-749EEFEAA542}" destId="{59B1287A-20BA-4EF5-813C-B08E77C7CEBE}" srcOrd="2" destOrd="0" presId="urn:microsoft.com/office/officeart/2005/8/layout/hProcess4"/>
    <dgm:cxn modelId="{CEABCCB0-10C9-40A9-BA7F-3E077AE85A68}" type="presParOf" srcId="{59B1287A-20BA-4EF5-813C-B08E77C7CEBE}" destId="{835FC601-CE15-4C7A-B149-F1972AB73046}" srcOrd="0" destOrd="0" presId="urn:microsoft.com/office/officeart/2005/8/layout/hProcess4"/>
    <dgm:cxn modelId="{179C4B88-EC69-4F22-A815-4CA16538108C}" type="presParOf" srcId="{835FC601-CE15-4C7A-B149-F1972AB73046}" destId="{D79DF8B8-791F-4F4C-980A-54A6C2E7A55F}" srcOrd="0" destOrd="0" presId="urn:microsoft.com/office/officeart/2005/8/layout/hProcess4"/>
    <dgm:cxn modelId="{4EEE3D00-2F50-415D-8811-21B01B03ABA5}" type="presParOf" srcId="{835FC601-CE15-4C7A-B149-F1972AB73046}" destId="{2AA1EFC4-C69F-4732-9529-56A2E876A206}" srcOrd="1" destOrd="0" presId="urn:microsoft.com/office/officeart/2005/8/layout/hProcess4"/>
    <dgm:cxn modelId="{1D388B44-3302-427A-9671-D535C62DECF2}" type="presParOf" srcId="{835FC601-CE15-4C7A-B149-F1972AB73046}" destId="{6284DA38-C09A-4850-BBEE-613D2862A46C}" srcOrd="2" destOrd="0" presId="urn:microsoft.com/office/officeart/2005/8/layout/hProcess4"/>
    <dgm:cxn modelId="{4B48B80C-59B5-47FD-958E-0F755903DFAC}" type="presParOf" srcId="{835FC601-CE15-4C7A-B149-F1972AB73046}" destId="{4D3C964C-3275-4D88-BF5C-70B27AA31DE6}" srcOrd="3" destOrd="0" presId="urn:microsoft.com/office/officeart/2005/8/layout/hProcess4"/>
    <dgm:cxn modelId="{0781DC2A-AF6E-43A0-8DEF-B4E0510ED3F9}" type="presParOf" srcId="{835FC601-CE15-4C7A-B149-F1972AB73046}" destId="{66C15992-ECF0-4399-B582-5E6E3A3E9635}" srcOrd="4" destOrd="0" presId="urn:microsoft.com/office/officeart/2005/8/layout/hProcess4"/>
    <dgm:cxn modelId="{226AF9F9-3635-407C-9D5B-FF68D2AC1412}" type="presParOf" srcId="{59B1287A-20BA-4EF5-813C-B08E77C7CEBE}" destId="{1674B505-205F-4C33-9D9E-B0D6EBD19844}" srcOrd="1" destOrd="0" presId="urn:microsoft.com/office/officeart/2005/8/layout/hProcess4"/>
    <dgm:cxn modelId="{42259280-7F8D-4212-B866-9F8D7976CCD7}" type="presParOf" srcId="{59B1287A-20BA-4EF5-813C-B08E77C7CEBE}" destId="{CC81D46D-9734-40A5-9167-A1247FE5AD42}" srcOrd="2" destOrd="0" presId="urn:microsoft.com/office/officeart/2005/8/layout/hProcess4"/>
    <dgm:cxn modelId="{41BE98C8-6062-4175-B790-50F4200AEBCB}" type="presParOf" srcId="{CC81D46D-9734-40A5-9167-A1247FE5AD42}" destId="{DC16C3E3-AF40-4142-977E-EE63AE038CC0}" srcOrd="0" destOrd="0" presId="urn:microsoft.com/office/officeart/2005/8/layout/hProcess4"/>
    <dgm:cxn modelId="{AC6D42DE-DFB4-4E74-9909-3EFD860A9023}" type="presParOf" srcId="{CC81D46D-9734-40A5-9167-A1247FE5AD42}" destId="{639CACAD-AAED-411F-8192-5ED29E978343}" srcOrd="1" destOrd="0" presId="urn:microsoft.com/office/officeart/2005/8/layout/hProcess4"/>
    <dgm:cxn modelId="{0E86DF24-4198-451F-A056-AAAF25E8D331}" type="presParOf" srcId="{CC81D46D-9734-40A5-9167-A1247FE5AD42}" destId="{30E6A6D0-AAFE-4E4E-94D6-A8F2A07C3A11}" srcOrd="2" destOrd="0" presId="urn:microsoft.com/office/officeart/2005/8/layout/hProcess4"/>
    <dgm:cxn modelId="{AD23791F-70CD-402F-BE65-D144998F83C9}" type="presParOf" srcId="{CC81D46D-9734-40A5-9167-A1247FE5AD42}" destId="{00CBF8DF-3BF6-42B5-A714-C1604489F57E}" srcOrd="3" destOrd="0" presId="urn:microsoft.com/office/officeart/2005/8/layout/hProcess4"/>
    <dgm:cxn modelId="{AD4B7819-F176-481C-8052-717C05DF5226}" type="presParOf" srcId="{CC81D46D-9734-40A5-9167-A1247FE5AD42}" destId="{9BFC5BDC-4816-4204-A44B-86731F6B8E93}" srcOrd="4" destOrd="0" presId="urn:microsoft.com/office/officeart/2005/8/layout/hProcess4"/>
    <dgm:cxn modelId="{E172A8C9-7586-4115-9FBF-11A23EC6479F}" type="presParOf" srcId="{59B1287A-20BA-4EF5-813C-B08E77C7CEBE}" destId="{661CCE5E-5CE1-4239-8A4C-764CF1CA4C36}" srcOrd="3" destOrd="0" presId="urn:microsoft.com/office/officeart/2005/8/layout/hProcess4"/>
    <dgm:cxn modelId="{5AF353A4-0FF4-4F16-9785-80426F133EAF}" type="presParOf" srcId="{59B1287A-20BA-4EF5-813C-B08E77C7CEBE}" destId="{1A72AF03-6BA4-47A4-97FA-A074F913476E}" srcOrd="4" destOrd="0" presId="urn:microsoft.com/office/officeart/2005/8/layout/hProcess4"/>
    <dgm:cxn modelId="{0DAD1C33-A0CD-4411-8C39-7F75DE108230}" type="presParOf" srcId="{1A72AF03-6BA4-47A4-97FA-A074F913476E}" destId="{CA1E09BA-4A1E-4186-8633-1FD6FBA962A2}" srcOrd="0" destOrd="0" presId="urn:microsoft.com/office/officeart/2005/8/layout/hProcess4"/>
    <dgm:cxn modelId="{8DA51B2C-A20C-4373-987E-69F1A08B6640}" type="presParOf" srcId="{1A72AF03-6BA4-47A4-97FA-A074F913476E}" destId="{5D9076B4-25FA-458A-84BC-918B74D7F24A}" srcOrd="1" destOrd="0" presId="urn:microsoft.com/office/officeart/2005/8/layout/hProcess4"/>
    <dgm:cxn modelId="{72F17E6F-625C-4EC7-861D-D18961FEAE98}" type="presParOf" srcId="{1A72AF03-6BA4-47A4-97FA-A074F913476E}" destId="{68A74E79-1850-456D-9F71-52B3E4D7F1D7}" srcOrd="2" destOrd="0" presId="urn:microsoft.com/office/officeart/2005/8/layout/hProcess4"/>
    <dgm:cxn modelId="{C696D9B2-953B-4048-9A98-23FD4F81FE44}" type="presParOf" srcId="{1A72AF03-6BA4-47A4-97FA-A074F913476E}" destId="{8FE76A67-BEAE-475A-97DF-8BC2941A135C}" srcOrd="3" destOrd="0" presId="urn:microsoft.com/office/officeart/2005/8/layout/hProcess4"/>
    <dgm:cxn modelId="{ECAD92EA-73BF-4264-BD63-A7EC8DA8A438}" type="presParOf" srcId="{1A72AF03-6BA4-47A4-97FA-A074F913476E}" destId="{EFC524A2-3917-48DD-8109-F58055711856}" srcOrd="4" destOrd="0" presId="urn:microsoft.com/office/officeart/2005/8/layout/hProcess4"/>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C385B1-4DF5-44C6-B196-C620FD4B856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92541B39-DD6D-45E9-A764-326036FE0040}">
      <dgm:prSet phldrT="[Texto]"/>
      <dgm:spPr/>
      <dgm:t>
        <a:bodyPr/>
        <a:lstStyle/>
        <a:p>
          <a:r>
            <a:rPr lang="es-MX" dirty="0"/>
            <a:t>CPC</a:t>
          </a:r>
        </a:p>
      </dgm:t>
    </dgm:pt>
    <dgm:pt modelId="{787F1BBF-262D-49D5-97C1-AFCB88366EF6}" type="parTrans" cxnId="{4E3D7205-2497-43D0-A2DE-E72780CFFD02}">
      <dgm:prSet/>
      <dgm:spPr/>
      <dgm:t>
        <a:bodyPr/>
        <a:lstStyle/>
        <a:p>
          <a:endParaRPr lang="es-MX"/>
        </a:p>
      </dgm:t>
    </dgm:pt>
    <dgm:pt modelId="{0A20AA43-2B00-462A-A9CF-5944A906BF74}" type="sibTrans" cxnId="{4E3D7205-2497-43D0-A2DE-E72780CFFD02}">
      <dgm:prSet/>
      <dgm:spPr/>
      <dgm:t>
        <a:bodyPr/>
        <a:lstStyle/>
        <a:p>
          <a:endParaRPr lang="es-MX"/>
        </a:p>
      </dgm:t>
    </dgm:pt>
    <dgm:pt modelId="{CF8B6656-04C1-470B-8B67-B22127EAAADF}">
      <dgm:prSet phldrT="[Texto]" custT="1"/>
      <dgm:spPr/>
      <dgm:t>
        <a:bodyPr/>
        <a:lstStyle/>
        <a:p>
          <a:r>
            <a:rPr lang="es-MX" sz="2000" dirty="0">
              <a:latin typeface="Palatino Linotype" panose="02040502050505030304" pitchFamily="18" charset="0"/>
            </a:rPr>
            <a:t>Desarrollo Sostenible</a:t>
          </a:r>
        </a:p>
      </dgm:t>
    </dgm:pt>
    <dgm:pt modelId="{D6CC13F3-10F9-4E3E-9F2C-8C820B55D6F4}" type="parTrans" cxnId="{5333C8F5-6717-414A-B8BA-52DDADDA8E10}">
      <dgm:prSet/>
      <dgm:spPr/>
      <dgm:t>
        <a:bodyPr/>
        <a:lstStyle/>
        <a:p>
          <a:endParaRPr lang="es-MX"/>
        </a:p>
      </dgm:t>
    </dgm:pt>
    <dgm:pt modelId="{CEC0F2A3-C872-4F4D-905A-66660C1A6C1A}" type="sibTrans" cxnId="{5333C8F5-6717-414A-B8BA-52DDADDA8E10}">
      <dgm:prSet/>
      <dgm:spPr/>
      <dgm:t>
        <a:bodyPr/>
        <a:lstStyle/>
        <a:p>
          <a:endParaRPr lang="es-MX"/>
        </a:p>
      </dgm:t>
    </dgm:pt>
    <dgm:pt modelId="{7BC661BC-C360-4C07-BE74-F2F50C684B35}">
      <dgm:prSet phldrT="[Texto]" custT="1"/>
      <dgm:spPr>
        <a:solidFill>
          <a:schemeClr val="bg2"/>
        </a:solidFill>
      </dgm:spPr>
      <dgm:t>
        <a:bodyPr/>
        <a:lstStyle/>
        <a:p>
          <a:r>
            <a:rPr lang="es-MX" sz="1600" dirty="0"/>
            <a:t>Pobreza disminuyó de un 68% a un 9% desde 1990 a 2017.</a:t>
          </a:r>
        </a:p>
      </dgm:t>
    </dgm:pt>
    <dgm:pt modelId="{4B59EB85-EF7A-4D3E-A878-F21CEF22A759}" type="parTrans" cxnId="{41FF1B23-A8D1-4999-A8A2-52B7D595C038}">
      <dgm:prSet/>
      <dgm:spPr/>
      <dgm:t>
        <a:bodyPr/>
        <a:lstStyle/>
        <a:p>
          <a:endParaRPr lang="es-MX"/>
        </a:p>
      </dgm:t>
    </dgm:pt>
    <dgm:pt modelId="{4D5A1F6A-6C23-4C79-B54F-364953BF2DBD}" type="sibTrans" cxnId="{41FF1B23-A8D1-4999-A8A2-52B7D595C038}">
      <dgm:prSet/>
      <dgm:spPr/>
      <dgm:t>
        <a:bodyPr/>
        <a:lstStyle/>
        <a:p>
          <a:endParaRPr lang="es-MX"/>
        </a:p>
      </dgm:t>
    </dgm:pt>
    <dgm:pt modelId="{AA6EE22C-0A0B-49E2-ACDD-9D2B8B0C54B8}">
      <dgm:prSet phldrT="[Texto]" custT="1"/>
      <dgm:spPr/>
      <dgm:t>
        <a:bodyPr/>
        <a:lstStyle/>
        <a:p>
          <a:r>
            <a:rPr lang="es-MX" sz="1600" dirty="0"/>
            <a:t>Aumentar movilidad social</a:t>
          </a:r>
        </a:p>
        <a:p>
          <a:r>
            <a:rPr lang="es-MX" sz="1600" dirty="0"/>
            <a:t>Reducir la pobreza</a:t>
          </a:r>
        </a:p>
      </dgm:t>
    </dgm:pt>
    <dgm:pt modelId="{358C904B-0231-44E2-BABA-37AFAD5887EA}" type="sibTrans" cxnId="{AD5BC29F-E84F-4A3A-A29F-B06A7A67C553}">
      <dgm:prSet/>
      <dgm:spPr/>
      <dgm:t>
        <a:bodyPr/>
        <a:lstStyle/>
        <a:p>
          <a:endParaRPr lang="es-MX"/>
        </a:p>
      </dgm:t>
    </dgm:pt>
    <dgm:pt modelId="{6EFFBA67-8EF3-4634-8F2B-C591FA7108D7}" type="parTrans" cxnId="{AD5BC29F-E84F-4A3A-A29F-B06A7A67C553}">
      <dgm:prSet/>
      <dgm:spPr/>
      <dgm:t>
        <a:bodyPr/>
        <a:lstStyle/>
        <a:p>
          <a:endParaRPr lang="es-MX"/>
        </a:p>
      </dgm:t>
    </dgm:pt>
    <dgm:pt modelId="{7C745947-DA7D-4267-B0D5-7491AD70A660}" type="pres">
      <dgm:prSet presAssocID="{39C385B1-4DF5-44C6-B196-C620FD4B856B}" presName="Name0" presStyleCnt="0">
        <dgm:presLayoutVars>
          <dgm:chMax val="3"/>
          <dgm:chPref val="1"/>
          <dgm:dir/>
          <dgm:animLvl val="lvl"/>
          <dgm:resizeHandles/>
        </dgm:presLayoutVars>
      </dgm:prSet>
      <dgm:spPr/>
    </dgm:pt>
    <dgm:pt modelId="{2FBB3261-ED1C-40D9-919C-C6AB93F8B3E5}" type="pres">
      <dgm:prSet presAssocID="{39C385B1-4DF5-44C6-B196-C620FD4B856B}" presName="outerBox" presStyleCnt="0"/>
      <dgm:spPr/>
    </dgm:pt>
    <dgm:pt modelId="{7BA52D6D-CB60-479F-873C-4F139979FAF6}" type="pres">
      <dgm:prSet presAssocID="{39C385B1-4DF5-44C6-B196-C620FD4B856B}" presName="outerBoxParent" presStyleLbl="node1" presStyleIdx="0" presStyleCnt="3" custLinFactNeighborX="-360"/>
      <dgm:spPr/>
    </dgm:pt>
    <dgm:pt modelId="{0B01B79D-6F80-4132-A2A2-2AB1734A9517}" type="pres">
      <dgm:prSet presAssocID="{39C385B1-4DF5-44C6-B196-C620FD4B856B}" presName="outerBoxChildren" presStyleCnt="0"/>
      <dgm:spPr/>
    </dgm:pt>
    <dgm:pt modelId="{6EB7E032-9D46-4890-9A24-7A516FD84F6E}" type="pres">
      <dgm:prSet presAssocID="{CF8B6656-04C1-470B-8B67-B22127EAAADF}" presName="oChild" presStyleLbl="fgAcc1" presStyleIdx="0" presStyleCnt="1" custScaleX="182577" custScaleY="83140" custLinFactNeighborX="38511" custLinFactNeighborY="3680">
        <dgm:presLayoutVars>
          <dgm:bulletEnabled val="1"/>
        </dgm:presLayoutVars>
      </dgm:prSet>
      <dgm:spPr/>
    </dgm:pt>
    <dgm:pt modelId="{79F3D4F1-D284-4874-AB88-F2D373EC4488}" type="pres">
      <dgm:prSet presAssocID="{39C385B1-4DF5-44C6-B196-C620FD4B856B}" presName="middleBox" presStyleCnt="0"/>
      <dgm:spPr/>
    </dgm:pt>
    <dgm:pt modelId="{85245908-BDE3-4FFF-B420-D6324EBE5BCC}" type="pres">
      <dgm:prSet presAssocID="{39C385B1-4DF5-44C6-B196-C620FD4B856B}" presName="middleBoxParent" presStyleLbl="node1" presStyleIdx="1" presStyleCnt="3" custScaleX="71518" custScaleY="87450" custLinFactNeighborX="10928" custLinFactNeighborY="219"/>
      <dgm:spPr/>
    </dgm:pt>
    <dgm:pt modelId="{6FC031CE-2B21-48E5-964D-2C7B3A6AAB91}" type="pres">
      <dgm:prSet presAssocID="{39C385B1-4DF5-44C6-B196-C620FD4B856B}" presName="middleBoxChildren" presStyleCnt="0"/>
      <dgm:spPr/>
    </dgm:pt>
    <dgm:pt modelId="{DCD778F9-E79A-4038-BCAE-F02F65B2136E}" type="pres">
      <dgm:prSet presAssocID="{39C385B1-4DF5-44C6-B196-C620FD4B856B}" presName="centerBox" presStyleCnt="0"/>
      <dgm:spPr/>
    </dgm:pt>
    <dgm:pt modelId="{067B5244-6002-4809-B28F-8C281C5ABB06}" type="pres">
      <dgm:prSet presAssocID="{39C385B1-4DF5-44C6-B196-C620FD4B856B}" presName="centerBoxParent" presStyleLbl="node1" presStyleIdx="2" presStyleCnt="3" custScaleX="73113" custScaleY="59163"/>
      <dgm:spPr/>
    </dgm:pt>
  </dgm:ptLst>
  <dgm:cxnLst>
    <dgm:cxn modelId="{4E3D7205-2497-43D0-A2DE-E72780CFFD02}" srcId="{39C385B1-4DF5-44C6-B196-C620FD4B856B}" destId="{92541B39-DD6D-45E9-A764-326036FE0040}" srcOrd="0" destOrd="0" parTransId="{787F1BBF-262D-49D5-97C1-AFCB88366EF6}" sibTransId="{0A20AA43-2B00-462A-A9CF-5944A906BF74}"/>
    <dgm:cxn modelId="{41FF1B23-A8D1-4999-A8A2-52B7D595C038}" srcId="{39C385B1-4DF5-44C6-B196-C620FD4B856B}" destId="{7BC661BC-C360-4C07-BE74-F2F50C684B35}" srcOrd="2" destOrd="0" parTransId="{4B59EB85-EF7A-4D3E-A878-F21CEF22A759}" sibTransId="{4D5A1F6A-6C23-4C79-B54F-364953BF2DBD}"/>
    <dgm:cxn modelId="{E426DA7B-10F2-4660-878A-CC2E7B408C6A}" type="presOf" srcId="{92541B39-DD6D-45E9-A764-326036FE0040}" destId="{7BA52D6D-CB60-479F-873C-4F139979FAF6}" srcOrd="0" destOrd="0" presId="urn:microsoft.com/office/officeart/2005/8/layout/target2"/>
    <dgm:cxn modelId="{A8BBC47E-B243-415A-B7E1-60B305516FA5}" type="presOf" srcId="{39C385B1-4DF5-44C6-B196-C620FD4B856B}" destId="{7C745947-DA7D-4267-B0D5-7491AD70A660}" srcOrd="0" destOrd="0" presId="urn:microsoft.com/office/officeart/2005/8/layout/target2"/>
    <dgm:cxn modelId="{2B0E329C-578E-4934-8DD9-2E2E72A4858A}" type="presOf" srcId="{AA6EE22C-0A0B-49E2-ACDD-9D2B8B0C54B8}" destId="{85245908-BDE3-4FFF-B420-D6324EBE5BCC}" srcOrd="0" destOrd="0" presId="urn:microsoft.com/office/officeart/2005/8/layout/target2"/>
    <dgm:cxn modelId="{AD5BC29F-E84F-4A3A-A29F-B06A7A67C553}" srcId="{39C385B1-4DF5-44C6-B196-C620FD4B856B}" destId="{AA6EE22C-0A0B-49E2-ACDD-9D2B8B0C54B8}" srcOrd="1" destOrd="0" parTransId="{6EFFBA67-8EF3-4634-8F2B-C591FA7108D7}" sibTransId="{358C904B-0231-44E2-BABA-37AFAD5887EA}"/>
    <dgm:cxn modelId="{0806B9C0-4A37-49E7-AEA8-A473444F5447}" type="presOf" srcId="{7BC661BC-C360-4C07-BE74-F2F50C684B35}" destId="{067B5244-6002-4809-B28F-8C281C5ABB06}" srcOrd="0" destOrd="0" presId="urn:microsoft.com/office/officeart/2005/8/layout/target2"/>
    <dgm:cxn modelId="{870DB1C2-36FA-439D-9F06-72D273C96485}" type="presOf" srcId="{CF8B6656-04C1-470B-8B67-B22127EAAADF}" destId="{6EB7E032-9D46-4890-9A24-7A516FD84F6E}" srcOrd="0" destOrd="0" presId="urn:microsoft.com/office/officeart/2005/8/layout/target2"/>
    <dgm:cxn modelId="{5333C8F5-6717-414A-B8BA-52DDADDA8E10}" srcId="{92541B39-DD6D-45E9-A764-326036FE0040}" destId="{CF8B6656-04C1-470B-8B67-B22127EAAADF}" srcOrd="0" destOrd="0" parTransId="{D6CC13F3-10F9-4E3E-9F2C-8C820B55D6F4}" sibTransId="{CEC0F2A3-C872-4F4D-905A-66660C1A6C1A}"/>
    <dgm:cxn modelId="{69ADFE6E-E2E2-4EA7-9902-7F62AE483A12}" type="presParOf" srcId="{7C745947-DA7D-4267-B0D5-7491AD70A660}" destId="{2FBB3261-ED1C-40D9-919C-C6AB93F8B3E5}" srcOrd="0" destOrd="0" presId="urn:microsoft.com/office/officeart/2005/8/layout/target2"/>
    <dgm:cxn modelId="{BA243C3A-256F-4120-8377-DB5345895BF6}" type="presParOf" srcId="{2FBB3261-ED1C-40D9-919C-C6AB93F8B3E5}" destId="{7BA52D6D-CB60-479F-873C-4F139979FAF6}" srcOrd="0" destOrd="0" presId="urn:microsoft.com/office/officeart/2005/8/layout/target2"/>
    <dgm:cxn modelId="{E1EABE28-5E66-4D11-B5B1-D858BB85D379}" type="presParOf" srcId="{2FBB3261-ED1C-40D9-919C-C6AB93F8B3E5}" destId="{0B01B79D-6F80-4132-A2A2-2AB1734A9517}" srcOrd="1" destOrd="0" presId="urn:microsoft.com/office/officeart/2005/8/layout/target2"/>
    <dgm:cxn modelId="{731E419A-6104-402C-A181-3D9421005615}" type="presParOf" srcId="{0B01B79D-6F80-4132-A2A2-2AB1734A9517}" destId="{6EB7E032-9D46-4890-9A24-7A516FD84F6E}" srcOrd="0" destOrd="0" presId="urn:microsoft.com/office/officeart/2005/8/layout/target2"/>
    <dgm:cxn modelId="{DEAE3E46-9572-4964-8910-20BB9922CAB0}" type="presParOf" srcId="{7C745947-DA7D-4267-B0D5-7491AD70A660}" destId="{79F3D4F1-D284-4874-AB88-F2D373EC4488}" srcOrd="1" destOrd="0" presId="urn:microsoft.com/office/officeart/2005/8/layout/target2"/>
    <dgm:cxn modelId="{1B6BA4C1-5E88-4903-8B9C-5FF26E59F1A4}" type="presParOf" srcId="{79F3D4F1-D284-4874-AB88-F2D373EC4488}" destId="{85245908-BDE3-4FFF-B420-D6324EBE5BCC}" srcOrd="0" destOrd="0" presId="urn:microsoft.com/office/officeart/2005/8/layout/target2"/>
    <dgm:cxn modelId="{BBED489F-5ECE-41FB-B1F3-8C8F383EC475}" type="presParOf" srcId="{79F3D4F1-D284-4874-AB88-F2D373EC4488}" destId="{6FC031CE-2B21-48E5-964D-2C7B3A6AAB91}" srcOrd="1" destOrd="0" presId="urn:microsoft.com/office/officeart/2005/8/layout/target2"/>
    <dgm:cxn modelId="{3D6A3268-A251-415A-AE5C-FB869719E3F5}" type="presParOf" srcId="{7C745947-DA7D-4267-B0D5-7491AD70A660}" destId="{DCD778F9-E79A-4038-BCAE-F02F65B2136E}" srcOrd="2" destOrd="0" presId="urn:microsoft.com/office/officeart/2005/8/layout/target2"/>
    <dgm:cxn modelId="{284C5466-25CA-4794-A3EB-4C09387FBE49}" type="presParOf" srcId="{DCD778F9-E79A-4038-BCAE-F02F65B2136E}" destId="{067B5244-6002-4809-B28F-8C281C5ABB06}"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9C385B1-4DF5-44C6-B196-C620FD4B856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92541B39-DD6D-45E9-A764-326036FE0040}">
      <dgm:prSet phldrT="[Texto]"/>
      <dgm:spPr/>
      <dgm:t>
        <a:bodyPr/>
        <a:lstStyle/>
        <a:p>
          <a:r>
            <a:rPr lang="es-MX" dirty="0"/>
            <a:t>CPC</a:t>
          </a:r>
        </a:p>
      </dgm:t>
    </dgm:pt>
    <dgm:pt modelId="{787F1BBF-262D-49D5-97C1-AFCB88366EF6}" type="parTrans" cxnId="{4E3D7205-2497-43D0-A2DE-E72780CFFD02}">
      <dgm:prSet/>
      <dgm:spPr/>
      <dgm:t>
        <a:bodyPr/>
        <a:lstStyle/>
        <a:p>
          <a:endParaRPr lang="es-MX"/>
        </a:p>
      </dgm:t>
    </dgm:pt>
    <dgm:pt modelId="{0A20AA43-2B00-462A-A9CF-5944A906BF74}" type="sibTrans" cxnId="{4E3D7205-2497-43D0-A2DE-E72780CFFD02}">
      <dgm:prSet/>
      <dgm:spPr/>
      <dgm:t>
        <a:bodyPr/>
        <a:lstStyle/>
        <a:p>
          <a:endParaRPr lang="es-MX"/>
        </a:p>
      </dgm:t>
    </dgm:pt>
    <dgm:pt modelId="{CF8B6656-04C1-470B-8B67-B22127EAAADF}">
      <dgm:prSet phldrT="[Texto]" custT="1"/>
      <dgm:spPr/>
      <dgm:t>
        <a:bodyPr/>
        <a:lstStyle/>
        <a:p>
          <a:r>
            <a:rPr lang="es-MX" sz="2000" dirty="0">
              <a:latin typeface="Palatino Linotype" panose="02040502050505030304" pitchFamily="18" charset="0"/>
            </a:rPr>
            <a:t>Mejor gestión del gasto</a:t>
          </a:r>
        </a:p>
      </dgm:t>
    </dgm:pt>
    <dgm:pt modelId="{D6CC13F3-10F9-4E3E-9F2C-8C820B55D6F4}" type="parTrans" cxnId="{5333C8F5-6717-414A-B8BA-52DDADDA8E10}">
      <dgm:prSet/>
      <dgm:spPr/>
      <dgm:t>
        <a:bodyPr/>
        <a:lstStyle/>
        <a:p>
          <a:endParaRPr lang="es-MX"/>
        </a:p>
      </dgm:t>
    </dgm:pt>
    <dgm:pt modelId="{CEC0F2A3-C872-4F4D-905A-66660C1A6C1A}" type="sibTrans" cxnId="{5333C8F5-6717-414A-B8BA-52DDADDA8E10}">
      <dgm:prSet/>
      <dgm:spPr/>
      <dgm:t>
        <a:bodyPr/>
        <a:lstStyle/>
        <a:p>
          <a:endParaRPr lang="es-MX"/>
        </a:p>
      </dgm:t>
    </dgm:pt>
    <dgm:pt modelId="{7BC661BC-C360-4C07-BE74-F2F50C684B35}">
      <dgm:prSet phldrT="[Texto]" custT="1"/>
      <dgm:spPr>
        <a:solidFill>
          <a:schemeClr val="bg2"/>
        </a:solidFill>
      </dgm:spPr>
      <dgm:t>
        <a:bodyPr/>
        <a:lstStyle/>
        <a:p>
          <a:r>
            <a:rPr lang="es-MX" sz="1600" dirty="0"/>
            <a:t>Información equivoca. Brecha de OECD no es la que se ha informado.</a:t>
          </a:r>
        </a:p>
      </dgm:t>
    </dgm:pt>
    <dgm:pt modelId="{4B59EB85-EF7A-4D3E-A878-F21CEF22A759}" type="parTrans" cxnId="{41FF1B23-A8D1-4999-A8A2-52B7D595C038}">
      <dgm:prSet/>
      <dgm:spPr/>
      <dgm:t>
        <a:bodyPr/>
        <a:lstStyle/>
        <a:p>
          <a:endParaRPr lang="es-MX"/>
        </a:p>
      </dgm:t>
    </dgm:pt>
    <dgm:pt modelId="{4D5A1F6A-6C23-4C79-B54F-364953BF2DBD}" type="sibTrans" cxnId="{41FF1B23-A8D1-4999-A8A2-52B7D595C038}">
      <dgm:prSet/>
      <dgm:spPr/>
      <dgm:t>
        <a:bodyPr/>
        <a:lstStyle/>
        <a:p>
          <a:endParaRPr lang="es-MX"/>
        </a:p>
      </dgm:t>
    </dgm:pt>
    <dgm:pt modelId="{AA6EE22C-0A0B-49E2-ACDD-9D2B8B0C54B8}">
      <dgm:prSet phldrT="[Texto]" custT="1"/>
      <dgm:spPr/>
      <dgm:t>
        <a:bodyPr/>
        <a:lstStyle/>
        <a:p>
          <a:r>
            <a:rPr lang="es-MX" sz="1600" dirty="0"/>
            <a:t>Mayor impuesto no implica menor pobreza</a:t>
          </a:r>
        </a:p>
        <a:p>
          <a:endParaRPr lang="es-MX" sz="1600" dirty="0"/>
        </a:p>
      </dgm:t>
    </dgm:pt>
    <dgm:pt modelId="{358C904B-0231-44E2-BABA-37AFAD5887EA}" type="sibTrans" cxnId="{AD5BC29F-E84F-4A3A-A29F-B06A7A67C553}">
      <dgm:prSet/>
      <dgm:spPr/>
      <dgm:t>
        <a:bodyPr/>
        <a:lstStyle/>
        <a:p>
          <a:endParaRPr lang="es-MX"/>
        </a:p>
      </dgm:t>
    </dgm:pt>
    <dgm:pt modelId="{6EFFBA67-8EF3-4634-8F2B-C591FA7108D7}" type="parTrans" cxnId="{AD5BC29F-E84F-4A3A-A29F-B06A7A67C553}">
      <dgm:prSet/>
      <dgm:spPr/>
      <dgm:t>
        <a:bodyPr/>
        <a:lstStyle/>
        <a:p>
          <a:endParaRPr lang="es-MX"/>
        </a:p>
      </dgm:t>
    </dgm:pt>
    <dgm:pt modelId="{7C745947-DA7D-4267-B0D5-7491AD70A660}" type="pres">
      <dgm:prSet presAssocID="{39C385B1-4DF5-44C6-B196-C620FD4B856B}" presName="Name0" presStyleCnt="0">
        <dgm:presLayoutVars>
          <dgm:chMax val="3"/>
          <dgm:chPref val="1"/>
          <dgm:dir/>
          <dgm:animLvl val="lvl"/>
          <dgm:resizeHandles/>
        </dgm:presLayoutVars>
      </dgm:prSet>
      <dgm:spPr/>
    </dgm:pt>
    <dgm:pt modelId="{2FBB3261-ED1C-40D9-919C-C6AB93F8B3E5}" type="pres">
      <dgm:prSet presAssocID="{39C385B1-4DF5-44C6-B196-C620FD4B856B}" presName="outerBox" presStyleCnt="0"/>
      <dgm:spPr/>
    </dgm:pt>
    <dgm:pt modelId="{7BA52D6D-CB60-479F-873C-4F139979FAF6}" type="pres">
      <dgm:prSet presAssocID="{39C385B1-4DF5-44C6-B196-C620FD4B856B}" presName="outerBoxParent" presStyleLbl="node1" presStyleIdx="0" presStyleCnt="3" custLinFactNeighborX="-360"/>
      <dgm:spPr/>
    </dgm:pt>
    <dgm:pt modelId="{0B01B79D-6F80-4132-A2A2-2AB1734A9517}" type="pres">
      <dgm:prSet presAssocID="{39C385B1-4DF5-44C6-B196-C620FD4B856B}" presName="outerBoxChildren" presStyleCnt="0"/>
      <dgm:spPr/>
    </dgm:pt>
    <dgm:pt modelId="{6EB7E032-9D46-4890-9A24-7A516FD84F6E}" type="pres">
      <dgm:prSet presAssocID="{CF8B6656-04C1-470B-8B67-B22127EAAADF}" presName="oChild" presStyleLbl="fgAcc1" presStyleIdx="0" presStyleCnt="1" custScaleX="182577" custScaleY="83140" custLinFactNeighborX="38511" custLinFactNeighborY="3680">
        <dgm:presLayoutVars>
          <dgm:bulletEnabled val="1"/>
        </dgm:presLayoutVars>
      </dgm:prSet>
      <dgm:spPr/>
    </dgm:pt>
    <dgm:pt modelId="{79F3D4F1-D284-4874-AB88-F2D373EC4488}" type="pres">
      <dgm:prSet presAssocID="{39C385B1-4DF5-44C6-B196-C620FD4B856B}" presName="middleBox" presStyleCnt="0"/>
      <dgm:spPr/>
    </dgm:pt>
    <dgm:pt modelId="{85245908-BDE3-4FFF-B420-D6324EBE5BCC}" type="pres">
      <dgm:prSet presAssocID="{39C385B1-4DF5-44C6-B196-C620FD4B856B}" presName="middleBoxParent" presStyleLbl="node1" presStyleIdx="1" presStyleCnt="3" custScaleX="71518" custScaleY="87450" custLinFactNeighborX="10928" custLinFactNeighborY="219"/>
      <dgm:spPr/>
    </dgm:pt>
    <dgm:pt modelId="{6FC031CE-2B21-48E5-964D-2C7B3A6AAB91}" type="pres">
      <dgm:prSet presAssocID="{39C385B1-4DF5-44C6-B196-C620FD4B856B}" presName="middleBoxChildren" presStyleCnt="0"/>
      <dgm:spPr/>
    </dgm:pt>
    <dgm:pt modelId="{DCD778F9-E79A-4038-BCAE-F02F65B2136E}" type="pres">
      <dgm:prSet presAssocID="{39C385B1-4DF5-44C6-B196-C620FD4B856B}" presName="centerBox" presStyleCnt="0"/>
      <dgm:spPr/>
    </dgm:pt>
    <dgm:pt modelId="{067B5244-6002-4809-B28F-8C281C5ABB06}" type="pres">
      <dgm:prSet presAssocID="{39C385B1-4DF5-44C6-B196-C620FD4B856B}" presName="centerBoxParent" presStyleLbl="node1" presStyleIdx="2" presStyleCnt="3" custScaleX="73113" custScaleY="59163"/>
      <dgm:spPr/>
    </dgm:pt>
  </dgm:ptLst>
  <dgm:cxnLst>
    <dgm:cxn modelId="{4E3D7205-2497-43D0-A2DE-E72780CFFD02}" srcId="{39C385B1-4DF5-44C6-B196-C620FD4B856B}" destId="{92541B39-DD6D-45E9-A764-326036FE0040}" srcOrd="0" destOrd="0" parTransId="{787F1BBF-262D-49D5-97C1-AFCB88366EF6}" sibTransId="{0A20AA43-2B00-462A-A9CF-5944A906BF74}"/>
    <dgm:cxn modelId="{41FF1B23-A8D1-4999-A8A2-52B7D595C038}" srcId="{39C385B1-4DF5-44C6-B196-C620FD4B856B}" destId="{7BC661BC-C360-4C07-BE74-F2F50C684B35}" srcOrd="2" destOrd="0" parTransId="{4B59EB85-EF7A-4D3E-A878-F21CEF22A759}" sibTransId="{4D5A1F6A-6C23-4C79-B54F-364953BF2DBD}"/>
    <dgm:cxn modelId="{4C69D54C-885F-4C02-B4ED-42AE8AC226BC}" type="presOf" srcId="{39C385B1-4DF5-44C6-B196-C620FD4B856B}" destId="{7C745947-DA7D-4267-B0D5-7491AD70A660}" srcOrd="0" destOrd="0" presId="urn:microsoft.com/office/officeart/2005/8/layout/target2"/>
    <dgm:cxn modelId="{9E8B1372-2054-45CB-A406-76AA2667090A}" type="presOf" srcId="{AA6EE22C-0A0B-49E2-ACDD-9D2B8B0C54B8}" destId="{85245908-BDE3-4FFF-B420-D6324EBE5BCC}" srcOrd="0" destOrd="0" presId="urn:microsoft.com/office/officeart/2005/8/layout/target2"/>
    <dgm:cxn modelId="{4F864A8C-A786-46F5-A984-ABC398825C7B}" type="presOf" srcId="{7BC661BC-C360-4C07-BE74-F2F50C684B35}" destId="{067B5244-6002-4809-B28F-8C281C5ABB06}" srcOrd="0" destOrd="0" presId="urn:microsoft.com/office/officeart/2005/8/layout/target2"/>
    <dgm:cxn modelId="{403F269D-B332-48E5-872D-F7DD8BDD3B69}" type="presOf" srcId="{CF8B6656-04C1-470B-8B67-B22127EAAADF}" destId="{6EB7E032-9D46-4890-9A24-7A516FD84F6E}" srcOrd="0" destOrd="0" presId="urn:microsoft.com/office/officeart/2005/8/layout/target2"/>
    <dgm:cxn modelId="{AD5BC29F-E84F-4A3A-A29F-B06A7A67C553}" srcId="{39C385B1-4DF5-44C6-B196-C620FD4B856B}" destId="{AA6EE22C-0A0B-49E2-ACDD-9D2B8B0C54B8}" srcOrd="1" destOrd="0" parTransId="{6EFFBA67-8EF3-4634-8F2B-C591FA7108D7}" sibTransId="{358C904B-0231-44E2-BABA-37AFAD5887EA}"/>
    <dgm:cxn modelId="{03820EC4-4FDF-42B9-8695-F0C6489B4C14}" type="presOf" srcId="{92541B39-DD6D-45E9-A764-326036FE0040}" destId="{7BA52D6D-CB60-479F-873C-4F139979FAF6}" srcOrd="0" destOrd="0" presId="urn:microsoft.com/office/officeart/2005/8/layout/target2"/>
    <dgm:cxn modelId="{5333C8F5-6717-414A-B8BA-52DDADDA8E10}" srcId="{92541B39-DD6D-45E9-A764-326036FE0040}" destId="{CF8B6656-04C1-470B-8B67-B22127EAAADF}" srcOrd="0" destOrd="0" parTransId="{D6CC13F3-10F9-4E3E-9F2C-8C820B55D6F4}" sibTransId="{CEC0F2A3-C872-4F4D-905A-66660C1A6C1A}"/>
    <dgm:cxn modelId="{6AA12F5C-B97E-4EED-AC16-19E098DD14C5}" type="presParOf" srcId="{7C745947-DA7D-4267-B0D5-7491AD70A660}" destId="{2FBB3261-ED1C-40D9-919C-C6AB93F8B3E5}" srcOrd="0" destOrd="0" presId="urn:microsoft.com/office/officeart/2005/8/layout/target2"/>
    <dgm:cxn modelId="{F28012D4-7EC4-45C4-A0CC-FC68BD0491D2}" type="presParOf" srcId="{2FBB3261-ED1C-40D9-919C-C6AB93F8B3E5}" destId="{7BA52D6D-CB60-479F-873C-4F139979FAF6}" srcOrd="0" destOrd="0" presId="urn:microsoft.com/office/officeart/2005/8/layout/target2"/>
    <dgm:cxn modelId="{42D60872-F889-44F7-838A-379C60331EE4}" type="presParOf" srcId="{2FBB3261-ED1C-40D9-919C-C6AB93F8B3E5}" destId="{0B01B79D-6F80-4132-A2A2-2AB1734A9517}" srcOrd="1" destOrd="0" presId="urn:microsoft.com/office/officeart/2005/8/layout/target2"/>
    <dgm:cxn modelId="{8B9F7007-815A-4EF4-B3BC-E5676E1A8B74}" type="presParOf" srcId="{0B01B79D-6F80-4132-A2A2-2AB1734A9517}" destId="{6EB7E032-9D46-4890-9A24-7A516FD84F6E}" srcOrd="0" destOrd="0" presId="urn:microsoft.com/office/officeart/2005/8/layout/target2"/>
    <dgm:cxn modelId="{FAA3F686-81AB-4306-B7D2-FD60F58EC1C9}" type="presParOf" srcId="{7C745947-DA7D-4267-B0D5-7491AD70A660}" destId="{79F3D4F1-D284-4874-AB88-F2D373EC4488}" srcOrd="1" destOrd="0" presId="urn:microsoft.com/office/officeart/2005/8/layout/target2"/>
    <dgm:cxn modelId="{AD02073E-0FEC-4B5D-8ED0-F9B1F99C4CAD}" type="presParOf" srcId="{79F3D4F1-D284-4874-AB88-F2D373EC4488}" destId="{85245908-BDE3-4FFF-B420-D6324EBE5BCC}" srcOrd="0" destOrd="0" presId="urn:microsoft.com/office/officeart/2005/8/layout/target2"/>
    <dgm:cxn modelId="{3FC5E861-2D06-4B7B-AE81-EEADE4E2EA12}" type="presParOf" srcId="{79F3D4F1-D284-4874-AB88-F2D373EC4488}" destId="{6FC031CE-2B21-48E5-964D-2C7B3A6AAB91}" srcOrd="1" destOrd="0" presId="urn:microsoft.com/office/officeart/2005/8/layout/target2"/>
    <dgm:cxn modelId="{A185A5F2-C9B8-4469-AD2B-809CDE69B238}" type="presParOf" srcId="{7C745947-DA7D-4267-B0D5-7491AD70A660}" destId="{DCD778F9-E79A-4038-BCAE-F02F65B2136E}" srcOrd="2" destOrd="0" presId="urn:microsoft.com/office/officeart/2005/8/layout/target2"/>
    <dgm:cxn modelId="{0A86F27D-2A8F-4DC4-A93F-28FC307C2540}" type="presParOf" srcId="{DCD778F9-E79A-4038-BCAE-F02F65B2136E}" destId="{067B5244-6002-4809-B28F-8C281C5ABB06}"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C385B1-4DF5-44C6-B196-C620FD4B856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92541B39-DD6D-45E9-A764-326036FE0040}">
      <dgm:prSet phldrT="[Texto]"/>
      <dgm:spPr/>
      <dgm:t>
        <a:bodyPr/>
        <a:lstStyle/>
        <a:p>
          <a:r>
            <a:rPr lang="es-MX" dirty="0"/>
            <a:t>CPC</a:t>
          </a:r>
        </a:p>
      </dgm:t>
    </dgm:pt>
    <dgm:pt modelId="{787F1BBF-262D-49D5-97C1-AFCB88366EF6}" type="parTrans" cxnId="{4E3D7205-2497-43D0-A2DE-E72780CFFD02}">
      <dgm:prSet/>
      <dgm:spPr/>
      <dgm:t>
        <a:bodyPr/>
        <a:lstStyle/>
        <a:p>
          <a:endParaRPr lang="es-MX"/>
        </a:p>
      </dgm:t>
    </dgm:pt>
    <dgm:pt modelId="{0A20AA43-2B00-462A-A9CF-5944A906BF74}" type="sibTrans" cxnId="{4E3D7205-2497-43D0-A2DE-E72780CFFD02}">
      <dgm:prSet/>
      <dgm:spPr/>
      <dgm:t>
        <a:bodyPr/>
        <a:lstStyle/>
        <a:p>
          <a:endParaRPr lang="es-MX"/>
        </a:p>
      </dgm:t>
    </dgm:pt>
    <dgm:pt modelId="{CF8B6656-04C1-470B-8B67-B22127EAAADF}">
      <dgm:prSet phldrT="[Texto]" custT="1"/>
      <dgm:spPr/>
      <dgm:t>
        <a:bodyPr/>
        <a:lstStyle/>
        <a:p>
          <a:r>
            <a:rPr lang="es-MX" sz="2000" dirty="0">
              <a:latin typeface="Palatino Linotype" panose="02040502050505030304" pitchFamily="18" charset="0"/>
            </a:rPr>
            <a:t>Crecimiento económico</a:t>
          </a:r>
        </a:p>
      </dgm:t>
    </dgm:pt>
    <dgm:pt modelId="{D6CC13F3-10F9-4E3E-9F2C-8C820B55D6F4}" type="parTrans" cxnId="{5333C8F5-6717-414A-B8BA-52DDADDA8E10}">
      <dgm:prSet/>
      <dgm:spPr/>
      <dgm:t>
        <a:bodyPr/>
        <a:lstStyle/>
        <a:p>
          <a:endParaRPr lang="es-MX"/>
        </a:p>
      </dgm:t>
    </dgm:pt>
    <dgm:pt modelId="{CEC0F2A3-C872-4F4D-905A-66660C1A6C1A}" type="sibTrans" cxnId="{5333C8F5-6717-414A-B8BA-52DDADDA8E10}">
      <dgm:prSet/>
      <dgm:spPr/>
      <dgm:t>
        <a:bodyPr/>
        <a:lstStyle/>
        <a:p>
          <a:endParaRPr lang="es-MX"/>
        </a:p>
      </dgm:t>
    </dgm:pt>
    <dgm:pt modelId="{7BC661BC-C360-4C07-BE74-F2F50C684B35}">
      <dgm:prSet phldrT="[Texto]" custT="1"/>
      <dgm:spPr>
        <a:solidFill>
          <a:schemeClr val="bg2"/>
        </a:solidFill>
      </dgm:spPr>
      <dgm:t>
        <a:bodyPr/>
        <a:lstStyle/>
        <a:p>
          <a:pPr algn="just"/>
          <a:r>
            <a:rPr lang="es-MX" sz="1600" dirty="0"/>
            <a:t>Combatir la evasión. La informalidad (28% v/s 13% OCDE) No confundir legitimo derecho de opción con elusión tributaria.</a:t>
          </a:r>
        </a:p>
      </dgm:t>
    </dgm:pt>
    <dgm:pt modelId="{4B59EB85-EF7A-4D3E-A878-F21CEF22A759}" type="parTrans" cxnId="{41FF1B23-A8D1-4999-A8A2-52B7D595C038}">
      <dgm:prSet/>
      <dgm:spPr/>
      <dgm:t>
        <a:bodyPr/>
        <a:lstStyle/>
        <a:p>
          <a:endParaRPr lang="es-MX"/>
        </a:p>
      </dgm:t>
    </dgm:pt>
    <dgm:pt modelId="{4D5A1F6A-6C23-4C79-B54F-364953BF2DBD}" type="sibTrans" cxnId="{41FF1B23-A8D1-4999-A8A2-52B7D595C038}">
      <dgm:prSet/>
      <dgm:spPr/>
      <dgm:t>
        <a:bodyPr/>
        <a:lstStyle/>
        <a:p>
          <a:endParaRPr lang="es-MX"/>
        </a:p>
      </dgm:t>
    </dgm:pt>
    <dgm:pt modelId="{AA6EE22C-0A0B-49E2-ACDD-9D2B8B0C54B8}">
      <dgm:prSet phldrT="[Texto]" custT="1"/>
      <dgm:spPr/>
      <dgm:t>
        <a:bodyPr/>
        <a:lstStyle/>
        <a:p>
          <a:pPr algn="just"/>
          <a:r>
            <a:rPr lang="es-MX" sz="1600" dirty="0">
              <a:solidFill>
                <a:srgbClr val="FFFFFF"/>
              </a:solidFill>
              <a:latin typeface="Palatino Linotype" panose="02040502050505030304" pitchFamily="18" charset="0"/>
            </a:rPr>
            <a:t>El 80% de los tributos recaudados en los últimos 30 años se explica por el crecimiento económico (y no de precisamente de reformas tributarias).</a:t>
          </a:r>
          <a:endParaRPr lang="es-MX" sz="1600" dirty="0"/>
        </a:p>
      </dgm:t>
    </dgm:pt>
    <dgm:pt modelId="{358C904B-0231-44E2-BABA-37AFAD5887EA}" type="sibTrans" cxnId="{AD5BC29F-E84F-4A3A-A29F-B06A7A67C553}">
      <dgm:prSet/>
      <dgm:spPr/>
      <dgm:t>
        <a:bodyPr/>
        <a:lstStyle/>
        <a:p>
          <a:endParaRPr lang="es-MX"/>
        </a:p>
      </dgm:t>
    </dgm:pt>
    <dgm:pt modelId="{6EFFBA67-8EF3-4634-8F2B-C591FA7108D7}" type="parTrans" cxnId="{AD5BC29F-E84F-4A3A-A29F-B06A7A67C553}">
      <dgm:prSet/>
      <dgm:spPr/>
      <dgm:t>
        <a:bodyPr/>
        <a:lstStyle/>
        <a:p>
          <a:endParaRPr lang="es-MX"/>
        </a:p>
      </dgm:t>
    </dgm:pt>
    <dgm:pt modelId="{7C745947-DA7D-4267-B0D5-7491AD70A660}" type="pres">
      <dgm:prSet presAssocID="{39C385B1-4DF5-44C6-B196-C620FD4B856B}" presName="Name0" presStyleCnt="0">
        <dgm:presLayoutVars>
          <dgm:chMax val="3"/>
          <dgm:chPref val="1"/>
          <dgm:dir/>
          <dgm:animLvl val="lvl"/>
          <dgm:resizeHandles/>
        </dgm:presLayoutVars>
      </dgm:prSet>
      <dgm:spPr/>
    </dgm:pt>
    <dgm:pt modelId="{2FBB3261-ED1C-40D9-919C-C6AB93F8B3E5}" type="pres">
      <dgm:prSet presAssocID="{39C385B1-4DF5-44C6-B196-C620FD4B856B}" presName="outerBox" presStyleCnt="0"/>
      <dgm:spPr/>
    </dgm:pt>
    <dgm:pt modelId="{7BA52D6D-CB60-479F-873C-4F139979FAF6}" type="pres">
      <dgm:prSet presAssocID="{39C385B1-4DF5-44C6-B196-C620FD4B856B}" presName="outerBoxParent" presStyleLbl="node1" presStyleIdx="0" presStyleCnt="3" custLinFactNeighborX="-360"/>
      <dgm:spPr/>
    </dgm:pt>
    <dgm:pt modelId="{0B01B79D-6F80-4132-A2A2-2AB1734A9517}" type="pres">
      <dgm:prSet presAssocID="{39C385B1-4DF5-44C6-B196-C620FD4B856B}" presName="outerBoxChildren" presStyleCnt="0"/>
      <dgm:spPr/>
    </dgm:pt>
    <dgm:pt modelId="{6EB7E032-9D46-4890-9A24-7A516FD84F6E}" type="pres">
      <dgm:prSet presAssocID="{CF8B6656-04C1-470B-8B67-B22127EAAADF}" presName="oChild" presStyleLbl="fgAcc1" presStyleIdx="0" presStyleCnt="1" custScaleX="182577" custScaleY="83140" custLinFactNeighborX="38511" custLinFactNeighborY="3680">
        <dgm:presLayoutVars>
          <dgm:bulletEnabled val="1"/>
        </dgm:presLayoutVars>
      </dgm:prSet>
      <dgm:spPr/>
    </dgm:pt>
    <dgm:pt modelId="{79F3D4F1-D284-4874-AB88-F2D373EC4488}" type="pres">
      <dgm:prSet presAssocID="{39C385B1-4DF5-44C6-B196-C620FD4B856B}" presName="middleBox" presStyleCnt="0"/>
      <dgm:spPr/>
    </dgm:pt>
    <dgm:pt modelId="{85245908-BDE3-4FFF-B420-D6324EBE5BCC}" type="pres">
      <dgm:prSet presAssocID="{39C385B1-4DF5-44C6-B196-C620FD4B856B}" presName="middleBoxParent" presStyleLbl="node1" presStyleIdx="1" presStyleCnt="3" custScaleX="71518" custScaleY="87450" custLinFactNeighborX="10928" custLinFactNeighborY="219"/>
      <dgm:spPr/>
    </dgm:pt>
    <dgm:pt modelId="{6FC031CE-2B21-48E5-964D-2C7B3A6AAB91}" type="pres">
      <dgm:prSet presAssocID="{39C385B1-4DF5-44C6-B196-C620FD4B856B}" presName="middleBoxChildren" presStyleCnt="0"/>
      <dgm:spPr/>
    </dgm:pt>
    <dgm:pt modelId="{DCD778F9-E79A-4038-BCAE-F02F65B2136E}" type="pres">
      <dgm:prSet presAssocID="{39C385B1-4DF5-44C6-B196-C620FD4B856B}" presName="centerBox" presStyleCnt="0"/>
      <dgm:spPr/>
    </dgm:pt>
    <dgm:pt modelId="{067B5244-6002-4809-B28F-8C281C5ABB06}" type="pres">
      <dgm:prSet presAssocID="{39C385B1-4DF5-44C6-B196-C620FD4B856B}" presName="centerBoxParent" presStyleLbl="node1" presStyleIdx="2" presStyleCnt="3" custScaleX="73113" custScaleY="59163" custLinFactNeighborX="4373" custLinFactNeighborY="12667"/>
      <dgm:spPr/>
    </dgm:pt>
  </dgm:ptLst>
  <dgm:cxnLst>
    <dgm:cxn modelId="{4E3D7205-2497-43D0-A2DE-E72780CFFD02}" srcId="{39C385B1-4DF5-44C6-B196-C620FD4B856B}" destId="{92541B39-DD6D-45E9-A764-326036FE0040}" srcOrd="0" destOrd="0" parTransId="{787F1BBF-262D-49D5-97C1-AFCB88366EF6}" sibTransId="{0A20AA43-2B00-462A-A9CF-5944A906BF74}"/>
    <dgm:cxn modelId="{41FF1B23-A8D1-4999-A8A2-52B7D595C038}" srcId="{39C385B1-4DF5-44C6-B196-C620FD4B856B}" destId="{7BC661BC-C360-4C07-BE74-F2F50C684B35}" srcOrd="2" destOrd="0" parTransId="{4B59EB85-EF7A-4D3E-A878-F21CEF22A759}" sibTransId="{4D5A1F6A-6C23-4C79-B54F-364953BF2DBD}"/>
    <dgm:cxn modelId="{C5484C32-E4C2-4D15-8889-1283E4662714}" type="presOf" srcId="{7BC661BC-C360-4C07-BE74-F2F50C684B35}" destId="{067B5244-6002-4809-B28F-8C281C5ABB06}" srcOrd="0" destOrd="0" presId="urn:microsoft.com/office/officeart/2005/8/layout/target2"/>
    <dgm:cxn modelId="{5CDE9876-A142-4110-8B20-FB826AAE879E}" type="presOf" srcId="{AA6EE22C-0A0B-49E2-ACDD-9D2B8B0C54B8}" destId="{85245908-BDE3-4FFF-B420-D6324EBE5BCC}" srcOrd="0" destOrd="0" presId="urn:microsoft.com/office/officeart/2005/8/layout/target2"/>
    <dgm:cxn modelId="{AD5BC29F-E84F-4A3A-A29F-B06A7A67C553}" srcId="{39C385B1-4DF5-44C6-B196-C620FD4B856B}" destId="{AA6EE22C-0A0B-49E2-ACDD-9D2B8B0C54B8}" srcOrd="1" destOrd="0" parTransId="{6EFFBA67-8EF3-4634-8F2B-C591FA7108D7}" sibTransId="{358C904B-0231-44E2-BABA-37AFAD5887EA}"/>
    <dgm:cxn modelId="{9BE826A5-1F28-41BB-9268-23AC85FA8BBD}" type="presOf" srcId="{CF8B6656-04C1-470B-8B67-B22127EAAADF}" destId="{6EB7E032-9D46-4890-9A24-7A516FD84F6E}" srcOrd="0" destOrd="0" presId="urn:microsoft.com/office/officeart/2005/8/layout/target2"/>
    <dgm:cxn modelId="{D9D971A9-E4D3-4C8E-B715-F9830A39AEFD}" type="presOf" srcId="{39C385B1-4DF5-44C6-B196-C620FD4B856B}" destId="{7C745947-DA7D-4267-B0D5-7491AD70A660}" srcOrd="0" destOrd="0" presId="urn:microsoft.com/office/officeart/2005/8/layout/target2"/>
    <dgm:cxn modelId="{8264C3BA-1B1B-420E-8D7F-EF849C4C56F8}" type="presOf" srcId="{92541B39-DD6D-45E9-A764-326036FE0040}" destId="{7BA52D6D-CB60-479F-873C-4F139979FAF6}" srcOrd="0" destOrd="0" presId="urn:microsoft.com/office/officeart/2005/8/layout/target2"/>
    <dgm:cxn modelId="{5333C8F5-6717-414A-B8BA-52DDADDA8E10}" srcId="{92541B39-DD6D-45E9-A764-326036FE0040}" destId="{CF8B6656-04C1-470B-8B67-B22127EAAADF}" srcOrd="0" destOrd="0" parTransId="{D6CC13F3-10F9-4E3E-9F2C-8C820B55D6F4}" sibTransId="{CEC0F2A3-C872-4F4D-905A-66660C1A6C1A}"/>
    <dgm:cxn modelId="{8F09D2CA-985F-4932-8830-CE698998C738}" type="presParOf" srcId="{7C745947-DA7D-4267-B0D5-7491AD70A660}" destId="{2FBB3261-ED1C-40D9-919C-C6AB93F8B3E5}" srcOrd="0" destOrd="0" presId="urn:microsoft.com/office/officeart/2005/8/layout/target2"/>
    <dgm:cxn modelId="{779543D0-D300-452E-9942-14E54D25A2BD}" type="presParOf" srcId="{2FBB3261-ED1C-40D9-919C-C6AB93F8B3E5}" destId="{7BA52D6D-CB60-479F-873C-4F139979FAF6}" srcOrd="0" destOrd="0" presId="urn:microsoft.com/office/officeart/2005/8/layout/target2"/>
    <dgm:cxn modelId="{1653CCF0-8C44-45E1-B89D-86D4DC411FD2}" type="presParOf" srcId="{2FBB3261-ED1C-40D9-919C-C6AB93F8B3E5}" destId="{0B01B79D-6F80-4132-A2A2-2AB1734A9517}" srcOrd="1" destOrd="0" presId="urn:microsoft.com/office/officeart/2005/8/layout/target2"/>
    <dgm:cxn modelId="{C7A84B99-F7EA-4D19-A93B-8D59E2CC8551}" type="presParOf" srcId="{0B01B79D-6F80-4132-A2A2-2AB1734A9517}" destId="{6EB7E032-9D46-4890-9A24-7A516FD84F6E}" srcOrd="0" destOrd="0" presId="urn:microsoft.com/office/officeart/2005/8/layout/target2"/>
    <dgm:cxn modelId="{92A6B9E2-E8C7-4FCA-92CC-24DFA37D5599}" type="presParOf" srcId="{7C745947-DA7D-4267-B0D5-7491AD70A660}" destId="{79F3D4F1-D284-4874-AB88-F2D373EC4488}" srcOrd="1" destOrd="0" presId="urn:microsoft.com/office/officeart/2005/8/layout/target2"/>
    <dgm:cxn modelId="{56FC52BF-AE9D-495C-9EF0-5E4A7F1A18D3}" type="presParOf" srcId="{79F3D4F1-D284-4874-AB88-F2D373EC4488}" destId="{85245908-BDE3-4FFF-B420-D6324EBE5BCC}" srcOrd="0" destOrd="0" presId="urn:microsoft.com/office/officeart/2005/8/layout/target2"/>
    <dgm:cxn modelId="{23C3D89B-D4A1-4EF5-A0FD-8D7B2B6CD6A3}" type="presParOf" srcId="{79F3D4F1-D284-4874-AB88-F2D373EC4488}" destId="{6FC031CE-2B21-48E5-964D-2C7B3A6AAB91}" srcOrd="1" destOrd="0" presId="urn:microsoft.com/office/officeart/2005/8/layout/target2"/>
    <dgm:cxn modelId="{3FB14DD4-2F3D-46B5-A7ED-F8F58561007C}" type="presParOf" srcId="{7C745947-DA7D-4267-B0D5-7491AD70A660}" destId="{DCD778F9-E79A-4038-BCAE-F02F65B2136E}" srcOrd="2" destOrd="0" presId="urn:microsoft.com/office/officeart/2005/8/layout/target2"/>
    <dgm:cxn modelId="{12F7F477-8305-47B7-AB34-FBCDA22F022B}" type="presParOf" srcId="{DCD778F9-E79A-4038-BCAE-F02F65B2136E}" destId="{067B5244-6002-4809-B28F-8C281C5ABB06}"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4EE4B-DCD1-4E27-8EDF-A7545C883571}" type="doc">
      <dgm:prSet loTypeId="urn:microsoft.com/office/officeart/2005/8/layout/pyramid2" loCatId="pyramid" qsTypeId="urn:microsoft.com/office/officeart/2005/8/quickstyle/3d1" qsCatId="3D" csTypeId="urn:microsoft.com/office/officeart/2005/8/colors/accent1_2" csCatId="accent1" phldr="1"/>
      <dgm:spPr/>
    </dgm:pt>
    <dgm:pt modelId="{6D4F6503-3019-4451-A8AB-2EC9ED2968EF}">
      <dgm:prSet phldrT="[Texto]" custT="1"/>
      <dgm:spPr/>
      <dgm:t>
        <a:bodyPr/>
        <a:lstStyle/>
        <a:p>
          <a:pPr algn="ctr"/>
          <a:endParaRPr lang="es-MX" sz="1400" dirty="0"/>
        </a:p>
        <a:p>
          <a:pPr algn="l"/>
          <a:r>
            <a:rPr lang="es-MX" sz="1400" dirty="0"/>
            <a:t>	Desintegración </a:t>
          </a:r>
        </a:p>
        <a:p>
          <a:pPr algn="l"/>
          <a:endParaRPr lang="es-MX" sz="1400" dirty="0"/>
        </a:p>
      </dgm:t>
    </dgm:pt>
    <dgm:pt modelId="{73C83712-2391-49FC-BA9A-2E9F9B241BA2}" type="parTrans" cxnId="{B5D4A3C6-D5F5-43B9-8E34-8A64BA1BEFB4}">
      <dgm:prSet/>
      <dgm:spPr/>
      <dgm:t>
        <a:bodyPr/>
        <a:lstStyle/>
        <a:p>
          <a:endParaRPr lang="es-MX"/>
        </a:p>
      </dgm:t>
    </dgm:pt>
    <dgm:pt modelId="{7FFE6352-BD2B-4A82-8E90-86B29394AF6C}" type="sibTrans" cxnId="{B5D4A3C6-D5F5-43B9-8E34-8A64BA1BEFB4}">
      <dgm:prSet/>
      <dgm:spPr/>
      <dgm:t>
        <a:bodyPr/>
        <a:lstStyle/>
        <a:p>
          <a:endParaRPr lang="es-MX"/>
        </a:p>
      </dgm:t>
    </dgm:pt>
    <dgm:pt modelId="{6C325112-3153-4D3E-9CB6-E8A6B273D4D9}">
      <dgm:prSet phldrT="[Texto]"/>
      <dgm:spPr/>
      <dgm:t>
        <a:bodyPr/>
        <a:lstStyle/>
        <a:p>
          <a:r>
            <a:rPr lang="es-MX" dirty="0"/>
            <a:t>Se establecen mecanismos para que el sistema desintegrado no implique pagar más que OECD</a:t>
          </a:r>
        </a:p>
      </dgm:t>
    </dgm:pt>
    <dgm:pt modelId="{223A8499-2A76-4994-8354-4FBCDA07421C}" type="parTrans" cxnId="{6E88269C-1220-402B-AA78-9EC340AB1201}">
      <dgm:prSet/>
      <dgm:spPr/>
      <dgm:t>
        <a:bodyPr/>
        <a:lstStyle/>
        <a:p>
          <a:endParaRPr lang="es-MX"/>
        </a:p>
      </dgm:t>
    </dgm:pt>
    <dgm:pt modelId="{A317333E-F76E-499C-B8AE-4CE50392F63D}" type="sibTrans" cxnId="{6E88269C-1220-402B-AA78-9EC340AB1201}">
      <dgm:prSet/>
      <dgm:spPr/>
      <dgm:t>
        <a:bodyPr/>
        <a:lstStyle/>
        <a:p>
          <a:endParaRPr lang="es-MX"/>
        </a:p>
      </dgm:t>
    </dgm:pt>
    <dgm:pt modelId="{E1731CD9-45E4-46FF-9ED8-EA48C71798B9}">
      <dgm:prSet phldrT="[Texto]"/>
      <dgm:spPr/>
      <dgm:t>
        <a:bodyPr/>
        <a:lstStyle/>
        <a:p>
          <a:r>
            <a:rPr lang="es-MX" dirty="0"/>
            <a:t>No se afecta la situación de los extranjeros</a:t>
          </a:r>
        </a:p>
      </dgm:t>
    </dgm:pt>
    <dgm:pt modelId="{EF44AA5D-BEAB-447C-B326-B7DEFE4072ED}" type="parTrans" cxnId="{3D5B0076-A024-4C02-A70C-449CB488D023}">
      <dgm:prSet/>
      <dgm:spPr/>
      <dgm:t>
        <a:bodyPr/>
        <a:lstStyle/>
        <a:p>
          <a:endParaRPr lang="es-MX"/>
        </a:p>
      </dgm:t>
    </dgm:pt>
    <dgm:pt modelId="{4C638C6F-15E7-4968-B7B2-B002FDCA7ECA}" type="sibTrans" cxnId="{3D5B0076-A024-4C02-A70C-449CB488D023}">
      <dgm:prSet/>
      <dgm:spPr/>
      <dgm:t>
        <a:bodyPr/>
        <a:lstStyle/>
        <a:p>
          <a:endParaRPr lang="es-MX"/>
        </a:p>
      </dgm:t>
    </dgm:pt>
    <dgm:pt modelId="{00569325-73AC-4CFE-B288-69AD342DAD91}">
      <dgm:prSet/>
      <dgm:spPr/>
      <dgm:t>
        <a:bodyPr/>
        <a:lstStyle/>
        <a:p>
          <a:r>
            <a:rPr lang="es-MX"/>
            <a:t>No se </a:t>
          </a:r>
        </a:p>
        <a:p>
          <a:r>
            <a:rPr lang="es-MX"/>
            <a:t>aumenta Impuesto Corporativo </a:t>
          </a:r>
        </a:p>
      </dgm:t>
    </dgm:pt>
    <dgm:pt modelId="{3419A884-ADE7-4373-B071-F33A530DC0F3}" type="parTrans" cxnId="{15BB30EF-9819-4158-9523-4D26BFE9952E}">
      <dgm:prSet/>
      <dgm:spPr/>
      <dgm:t>
        <a:bodyPr/>
        <a:lstStyle/>
        <a:p>
          <a:endParaRPr lang="es-MX"/>
        </a:p>
      </dgm:t>
    </dgm:pt>
    <dgm:pt modelId="{89674719-B76E-498B-9A9C-527D761AEAAE}" type="sibTrans" cxnId="{15BB30EF-9819-4158-9523-4D26BFE9952E}">
      <dgm:prSet/>
      <dgm:spPr/>
      <dgm:t>
        <a:bodyPr/>
        <a:lstStyle/>
        <a:p>
          <a:endParaRPr lang="es-MX"/>
        </a:p>
      </dgm:t>
    </dgm:pt>
    <dgm:pt modelId="{81511F60-1FF1-43B1-ABCE-78C545BFFD84}">
      <dgm:prSet/>
      <dgm:spPr/>
      <dgm:t>
        <a:bodyPr/>
        <a:lstStyle/>
        <a:p>
          <a:r>
            <a:rPr lang="es-MX" dirty="0"/>
            <a:t>Pymes mantienen su Régimen actual</a:t>
          </a:r>
        </a:p>
      </dgm:t>
    </dgm:pt>
    <dgm:pt modelId="{C9750E76-4EE8-449B-B913-8CAC66772791}" type="parTrans" cxnId="{32352052-063B-4B6E-9CE0-4C24081EF2C0}">
      <dgm:prSet/>
      <dgm:spPr/>
      <dgm:t>
        <a:bodyPr/>
        <a:lstStyle/>
        <a:p>
          <a:endParaRPr lang="es-MX"/>
        </a:p>
      </dgm:t>
    </dgm:pt>
    <dgm:pt modelId="{10FDDFA4-FEB7-4FD9-9D1B-2272F52F155F}" type="sibTrans" cxnId="{32352052-063B-4B6E-9CE0-4C24081EF2C0}">
      <dgm:prSet/>
      <dgm:spPr/>
      <dgm:t>
        <a:bodyPr/>
        <a:lstStyle/>
        <a:p>
          <a:endParaRPr lang="es-MX"/>
        </a:p>
      </dgm:t>
    </dgm:pt>
    <dgm:pt modelId="{E2B29037-2C95-4A2D-A1CB-C19E1E857355}" type="pres">
      <dgm:prSet presAssocID="{C584EE4B-DCD1-4E27-8EDF-A7545C883571}" presName="compositeShape" presStyleCnt="0">
        <dgm:presLayoutVars>
          <dgm:dir/>
          <dgm:resizeHandles/>
        </dgm:presLayoutVars>
      </dgm:prSet>
      <dgm:spPr/>
    </dgm:pt>
    <dgm:pt modelId="{424DD911-D467-4D34-A05D-F58CFB9D81C8}" type="pres">
      <dgm:prSet presAssocID="{C584EE4B-DCD1-4E27-8EDF-A7545C883571}" presName="pyramid" presStyleLbl="node1" presStyleIdx="0" presStyleCnt="1"/>
      <dgm:spPr>
        <a:solidFill>
          <a:schemeClr val="accent1">
            <a:lumMod val="40000"/>
            <a:lumOff val="60000"/>
          </a:schemeClr>
        </a:solidFill>
      </dgm:spPr>
    </dgm:pt>
    <dgm:pt modelId="{411ED74F-7B72-4103-B952-4227504C9ABC}" type="pres">
      <dgm:prSet presAssocID="{C584EE4B-DCD1-4E27-8EDF-A7545C883571}" presName="theList" presStyleCnt="0"/>
      <dgm:spPr/>
    </dgm:pt>
    <dgm:pt modelId="{1F5E0130-E2D2-4908-984C-CADECC80DF61}" type="pres">
      <dgm:prSet presAssocID="{6D4F6503-3019-4451-A8AB-2EC9ED2968EF}" presName="aNode" presStyleLbl="fgAcc1" presStyleIdx="0" presStyleCnt="5">
        <dgm:presLayoutVars>
          <dgm:bulletEnabled val="1"/>
        </dgm:presLayoutVars>
      </dgm:prSet>
      <dgm:spPr/>
    </dgm:pt>
    <dgm:pt modelId="{A6BF5630-F819-445F-BFB3-E5A823E14751}" type="pres">
      <dgm:prSet presAssocID="{6D4F6503-3019-4451-A8AB-2EC9ED2968EF}" presName="aSpace" presStyleCnt="0"/>
      <dgm:spPr/>
    </dgm:pt>
    <dgm:pt modelId="{E70200D7-5415-446C-B53B-C64D43BFBB9A}" type="pres">
      <dgm:prSet presAssocID="{6C325112-3153-4D3E-9CB6-E8A6B273D4D9}" presName="aNode" presStyleLbl="fgAcc1" presStyleIdx="1" presStyleCnt="5">
        <dgm:presLayoutVars>
          <dgm:bulletEnabled val="1"/>
        </dgm:presLayoutVars>
      </dgm:prSet>
      <dgm:spPr/>
    </dgm:pt>
    <dgm:pt modelId="{6EA7788E-BDF7-4FCE-9968-321D4D8662A2}" type="pres">
      <dgm:prSet presAssocID="{6C325112-3153-4D3E-9CB6-E8A6B273D4D9}" presName="aSpace" presStyleCnt="0"/>
      <dgm:spPr/>
    </dgm:pt>
    <dgm:pt modelId="{5E344B0A-473D-4E33-8CCC-103360956D6B}" type="pres">
      <dgm:prSet presAssocID="{E1731CD9-45E4-46FF-9ED8-EA48C71798B9}" presName="aNode" presStyleLbl="fgAcc1" presStyleIdx="2" presStyleCnt="5">
        <dgm:presLayoutVars>
          <dgm:bulletEnabled val="1"/>
        </dgm:presLayoutVars>
      </dgm:prSet>
      <dgm:spPr/>
    </dgm:pt>
    <dgm:pt modelId="{10C89567-3303-4B9D-8DC2-97D97E3FA2D1}" type="pres">
      <dgm:prSet presAssocID="{E1731CD9-45E4-46FF-9ED8-EA48C71798B9}" presName="aSpace" presStyleCnt="0"/>
      <dgm:spPr/>
    </dgm:pt>
    <dgm:pt modelId="{2BBDE1D5-BAAD-4EEA-9A14-668A6FBF83D6}" type="pres">
      <dgm:prSet presAssocID="{00569325-73AC-4CFE-B288-69AD342DAD91}" presName="aNode" presStyleLbl="fgAcc1" presStyleIdx="3" presStyleCnt="5">
        <dgm:presLayoutVars>
          <dgm:bulletEnabled val="1"/>
        </dgm:presLayoutVars>
      </dgm:prSet>
      <dgm:spPr/>
    </dgm:pt>
    <dgm:pt modelId="{B5E822B7-4B07-437E-8006-1814BFE82142}" type="pres">
      <dgm:prSet presAssocID="{00569325-73AC-4CFE-B288-69AD342DAD91}" presName="aSpace" presStyleCnt="0"/>
      <dgm:spPr/>
    </dgm:pt>
    <dgm:pt modelId="{92BCD8C7-D97C-4715-B39C-8749464314D9}" type="pres">
      <dgm:prSet presAssocID="{81511F60-1FF1-43B1-ABCE-78C545BFFD84}" presName="aNode" presStyleLbl="fgAcc1" presStyleIdx="4" presStyleCnt="5">
        <dgm:presLayoutVars>
          <dgm:bulletEnabled val="1"/>
        </dgm:presLayoutVars>
      </dgm:prSet>
      <dgm:spPr/>
    </dgm:pt>
    <dgm:pt modelId="{7109D122-B2C6-4FB5-8817-E7F36A05B757}" type="pres">
      <dgm:prSet presAssocID="{81511F60-1FF1-43B1-ABCE-78C545BFFD84}" presName="aSpace" presStyleCnt="0"/>
      <dgm:spPr/>
    </dgm:pt>
  </dgm:ptLst>
  <dgm:cxnLst>
    <dgm:cxn modelId="{93688F03-408F-4697-835D-0D1225B47E0F}" type="presOf" srcId="{6D4F6503-3019-4451-A8AB-2EC9ED2968EF}" destId="{1F5E0130-E2D2-4908-984C-CADECC80DF61}" srcOrd="0" destOrd="0" presId="urn:microsoft.com/office/officeart/2005/8/layout/pyramid2"/>
    <dgm:cxn modelId="{33E50F13-EC37-41BD-BB45-8C722DBE6561}" type="presOf" srcId="{6C325112-3153-4D3E-9CB6-E8A6B273D4D9}" destId="{E70200D7-5415-446C-B53B-C64D43BFBB9A}" srcOrd="0" destOrd="0" presId="urn:microsoft.com/office/officeart/2005/8/layout/pyramid2"/>
    <dgm:cxn modelId="{1B951226-699A-4000-8006-F47F61CD2BA5}" type="presOf" srcId="{00569325-73AC-4CFE-B288-69AD342DAD91}" destId="{2BBDE1D5-BAAD-4EEA-9A14-668A6FBF83D6}" srcOrd="0" destOrd="0" presId="urn:microsoft.com/office/officeart/2005/8/layout/pyramid2"/>
    <dgm:cxn modelId="{143E742C-8DE2-4129-8532-6868BAB0E4B7}" type="presOf" srcId="{C584EE4B-DCD1-4E27-8EDF-A7545C883571}" destId="{E2B29037-2C95-4A2D-A1CB-C19E1E857355}" srcOrd="0" destOrd="0" presId="urn:microsoft.com/office/officeart/2005/8/layout/pyramid2"/>
    <dgm:cxn modelId="{32352052-063B-4B6E-9CE0-4C24081EF2C0}" srcId="{C584EE4B-DCD1-4E27-8EDF-A7545C883571}" destId="{81511F60-1FF1-43B1-ABCE-78C545BFFD84}" srcOrd="4" destOrd="0" parTransId="{C9750E76-4EE8-449B-B913-8CAC66772791}" sibTransId="{10FDDFA4-FEB7-4FD9-9D1B-2272F52F155F}"/>
    <dgm:cxn modelId="{7F3BEC55-88D4-4946-967B-527F6AD5808B}" type="presOf" srcId="{E1731CD9-45E4-46FF-9ED8-EA48C71798B9}" destId="{5E344B0A-473D-4E33-8CCC-103360956D6B}" srcOrd="0" destOrd="0" presId="urn:microsoft.com/office/officeart/2005/8/layout/pyramid2"/>
    <dgm:cxn modelId="{3D5B0076-A024-4C02-A70C-449CB488D023}" srcId="{C584EE4B-DCD1-4E27-8EDF-A7545C883571}" destId="{E1731CD9-45E4-46FF-9ED8-EA48C71798B9}" srcOrd="2" destOrd="0" parTransId="{EF44AA5D-BEAB-447C-B326-B7DEFE4072ED}" sibTransId="{4C638C6F-15E7-4968-B7B2-B002FDCA7ECA}"/>
    <dgm:cxn modelId="{6E88269C-1220-402B-AA78-9EC340AB1201}" srcId="{C584EE4B-DCD1-4E27-8EDF-A7545C883571}" destId="{6C325112-3153-4D3E-9CB6-E8A6B273D4D9}" srcOrd="1" destOrd="0" parTransId="{223A8499-2A76-4994-8354-4FBCDA07421C}" sibTransId="{A317333E-F76E-499C-B8AE-4CE50392F63D}"/>
    <dgm:cxn modelId="{E4FF3BAF-945B-466C-BC00-1C2611FB75C1}" type="presOf" srcId="{81511F60-1FF1-43B1-ABCE-78C545BFFD84}" destId="{92BCD8C7-D97C-4715-B39C-8749464314D9}" srcOrd="0" destOrd="0" presId="urn:microsoft.com/office/officeart/2005/8/layout/pyramid2"/>
    <dgm:cxn modelId="{B5D4A3C6-D5F5-43B9-8E34-8A64BA1BEFB4}" srcId="{C584EE4B-DCD1-4E27-8EDF-A7545C883571}" destId="{6D4F6503-3019-4451-A8AB-2EC9ED2968EF}" srcOrd="0" destOrd="0" parTransId="{73C83712-2391-49FC-BA9A-2E9F9B241BA2}" sibTransId="{7FFE6352-BD2B-4A82-8E90-86B29394AF6C}"/>
    <dgm:cxn modelId="{15BB30EF-9819-4158-9523-4D26BFE9952E}" srcId="{C584EE4B-DCD1-4E27-8EDF-A7545C883571}" destId="{00569325-73AC-4CFE-B288-69AD342DAD91}" srcOrd="3" destOrd="0" parTransId="{3419A884-ADE7-4373-B071-F33A530DC0F3}" sibTransId="{89674719-B76E-498B-9A9C-527D761AEAAE}"/>
    <dgm:cxn modelId="{D2D696DD-E048-476F-AB8A-58ED4650555D}" type="presParOf" srcId="{E2B29037-2C95-4A2D-A1CB-C19E1E857355}" destId="{424DD911-D467-4D34-A05D-F58CFB9D81C8}" srcOrd="0" destOrd="0" presId="urn:microsoft.com/office/officeart/2005/8/layout/pyramid2"/>
    <dgm:cxn modelId="{29385574-857D-4FA5-A582-01F43A3E7612}" type="presParOf" srcId="{E2B29037-2C95-4A2D-A1CB-C19E1E857355}" destId="{411ED74F-7B72-4103-B952-4227504C9ABC}" srcOrd="1" destOrd="0" presId="urn:microsoft.com/office/officeart/2005/8/layout/pyramid2"/>
    <dgm:cxn modelId="{1D612CE2-93B3-4D17-AEF8-1E03795C86FE}" type="presParOf" srcId="{411ED74F-7B72-4103-B952-4227504C9ABC}" destId="{1F5E0130-E2D2-4908-984C-CADECC80DF61}" srcOrd="0" destOrd="0" presId="urn:microsoft.com/office/officeart/2005/8/layout/pyramid2"/>
    <dgm:cxn modelId="{D0F3600D-6D88-45D9-B8CE-0A9322BBCCE8}" type="presParOf" srcId="{411ED74F-7B72-4103-B952-4227504C9ABC}" destId="{A6BF5630-F819-445F-BFB3-E5A823E14751}" srcOrd="1" destOrd="0" presId="urn:microsoft.com/office/officeart/2005/8/layout/pyramid2"/>
    <dgm:cxn modelId="{E991A1F8-6A55-4D8A-BA5A-583A7B198A8B}" type="presParOf" srcId="{411ED74F-7B72-4103-B952-4227504C9ABC}" destId="{E70200D7-5415-446C-B53B-C64D43BFBB9A}" srcOrd="2" destOrd="0" presId="urn:microsoft.com/office/officeart/2005/8/layout/pyramid2"/>
    <dgm:cxn modelId="{4291D1D4-6030-498C-AFAB-D60CF8F8DB39}" type="presParOf" srcId="{411ED74F-7B72-4103-B952-4227504C9ABC}" destId="{6EA7788E-BDF7-4FCE-9968-321D4D8662A2}" srcOrd="3" destOrd="0" presId="urn:microsoft.com/office/officeart/2005/8/layout/pyramid2"/>
    <dgm:cxn modelId="{D9773B7D-221D-4FF0-AFA4-3C6205CDB028}" type="presParOf" srcId="{411ED74F-7B72-4103-B952-4227504C9ABC}" destId="{5E344B0A-473D-4E33-8CCC-103360956D6B}" srcOrd="4" destOrd="0" presId="urn:microsoft.com/office/officeart/2005/8/layout/pyramid2"/>
    <dgm:cxn modelId="{2F75B462-F91F-4281-98B4-EDBD13BA8640}" type="presParOf" srcId="{411ED74F-7B72-4103-B952-4227504C9ABC}" destId="{10C89567-3303-4B9D-8DC2-97D97E3FA2D1}" srcOrd="5" destOrd="0" presId="urn:microsoft.com/office/officeart/2005/8/layout/pyramid2"/>
    <dgm:cxn modelId="{BD74E9A2-14BF-4573-BEB3-796818321B82}" type="presParOf" srcId="{411ED74F-7B72-4103-B952-4227504C9ABC}" destId="{2BBDE1D5-BAAD-4EEA-9A14-668A6FBF83D6}" srcOrd="6" destOrd="0" presId="urn:microsoft.com/office/officeart/2005/8/layout/pyramid2"/>
    <dgm:cxn modelId="{633DAD40-BC60-4077-AE03-15AFF27B8A2C}" type="presParOf" srcId="{411ED74F-7B72-4103-B952-4227504C9ABC}" destId="{B5E822B7-4B07-437E-8006-1814BFE82142}" srcOrd="7" destOrd="0" presId="urn:microsoft.com/office/officeart/2005/8/layout/pyramid2"/>
    <dgm:cxn modelId="{8FBFE254-A3C4-41A1-AE35-D4F58A371294}" type="presParOf" srcId="{411ED74F-7B72-4103-B952-4227504C9ABC}" destId="{92BCD8C7-D97C-4715-B39C-8749464314D9}" srcOrd="8" destOrd="0" presId="urn:microsoft.com/office/officeart/2005/8/layout/pyramid2"/>
    <dgm:cxn modelId="{FF087F6F-4EB6-4BF7-893A-809C486BFAF6}" type="presParOf" srcId="{411ED74F-7B72-4103-B952-4227504C9ABC}" destId="{7109D122-B2C6-4FB5-8817-E7F36A05B757}" srcOrd="9" destOrd="0" presId="urn:microsoft.com/office/officeart/2005/8/layout/pyramid2"/>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385B1-4DF5-44C6-B196-C620FD4B856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92541B39-DD6D-45E9-A764-326036FE0040}">
      <dgm:prSet phldrT="[Texto]"/>
      <dgm:spPr/>
      <dgm:t>
        <a:bodyPr/>
        <a:lstStyle/>
        <a:p>
          <a:r>
            <a:rPr lang="es-MX" dirty="0"/>
            <a:t>Impuesto a la Riqueza</a:t>
          </a:r>
        </a:p>
      </dgm:t>
    </dgm:pt>
    <dgm:pt modelId="{787F1BBF-262D-49D5-97C1-AFCB88366EF6}" type="parTrans" cxnId="{4E3D7205-2497-43D0-A2DE-E72780CFFD02}">
      <dgm:prSet/>
      <dgm:spPr/>
      <dgm:t>
        <a:bodyPr/>
        <a:lstStyle/>
        <a:p>
          <a:endParaRPr lang="es-MX"/>
        </a:p>
      </dgm:t>
    </dgm:pt>
    <dgm:pt modelId="{0A20AA43-2B00-462A-A9CF-5944A906BF74}" type="sibTrans" cxnId="{4E3D7205-2497-43D0-A2DE-E72780CFFD02}">
      <dgm:prSet/>
      <dgm:spPr/>
      <dgm:t>
        <a:bodyPr/>
        <a:lstStyle/>
        <a:p>
          <a:endParaRPr lang="es-MX"/>
        </a:p>
      </dgm:t>
    </dgm:pt>
    <dgm:pt modelId="{CF8B6656-04C1-470B-8B67-B22127EAAADF}">
      <dgm:prSet phldrT="[Texto]"/>
      <dgm:spPr/>
      <dgm:t>
        <a:bodyPr/>
        <a:lstStyle/>
        <a:p>
          <a:r>
            <a:rPr lang="es-MX" dirty="0"/>
            <a:t>Hecho gravado</a:t>
          </a:r>
        </a:p>
      </dgm:t>
    </dgm:pt>
    <dgm:pt modelId="{D6CC13F3-10F9-4E3E-9F2C-8C820B55D6F4}" type="parTrans" cxnId="{5333C8F5-6717-414A-B8BA-52DDADDA8E10}">
      <dgm:prSet/>
      <dgm:spPr/>
      <dgm:t>
        <a:bodyPr/>
        <a:lstStyle/>
        <a:p>
          <a:endParaRPr lang="es-MX"/>
        </a:p>
      </dgm:t>
    </dgm:pt>
    <dgm:pt modelId="{CEC0F2A3-C872-4F4D-905A-66660C1A6C1A}" type="sibTrans" cxnId="{5333C8F5-6717-414A-B8BA-52DDADDA8E10}">
      <dgm:prSet/>
      <dgm:spPr/>
      <dgm:t>
        <a:bodyPr/>
        <a:lstStyle/>
        <a:p>
          <a:endParaRPr lang="es-MX"/>
        </a:p>
      </dgm:t>
    </dgm:pt>
    <dgm:pt modelId="{7BC661BC-C360-4C07-BE74-F2F50C684B35}">
      <dgm:prSet phldrT="[Texto]" custT="1"/>
      <dgm:spPr/>
      <dgm:t>
        <a:bodyPr/>
        <a:lstStyle/>
        <a:p>
          <a:r>
            <a:rPr lang="es-MX" sz="1600" dirty="0"/>
            <a:t>Normas de control y fiscalización</a:t>
          </a:r>
        </a:p>
      </dgm:t>
    </dgm:pt>
    <dgm:pt modelId="{4B59EB85-EF7A-4D3E-A878-F21CEF22A759}" type="parTrans" cxnId="{41FF1B23-A8D1-4999-A8A2-52B7D595C038}">
      <dgm:prSet/>
      <dgm:spPr/>
      <dgm:t>
        <a:bodyPr/>
        <a:lstStyle/>
        <a:p>
          <a:endParaRPr lang="es-MX"/>
        </a:p>
      </dgm:t>
    </dgm:pt>
    <dgm:pt modelId="{4D5A1F6A-6C23-4C79-B54F-364953BF2DBD}" type="sibTrans" cxnId="{41FF1B23-A8D1-4999-A8A2-52B7D595C038}">
      <dgm:prSet/>
      <dgm:spPr/>
      <dgm:t>
        <a:bodyPr/>
        <a:lstStyle/>
        <a:p>
          <a:endParaRPr lang="es-MX"/>
        </a:p>
      </dgm:t>
    </dgm:pt>
    <dgm:pt modelId="{AA6EE22C-0A0B-49E2-ACDD-9D2B8B0C54B8}">
      <dgm:prSet phldrT="[Texto]" custT="1"/>
      <dgm:spPr/>
      <dgm:t>
        <a:bodyPr/>
        <a:lstStyle/>
        <a:p>
          <a:r>
            <a:rPr lang="es-MX" sz="1600" dirty="0"/>
            <a:t>Patrimonio neto de aquellas personas naturales de alto patrimonio que tengan domicilio o residencia en Chile, respecto de su riqueza en el país o en el exterior.</a:t>
          </a:r>
        </a:p>
      </dgm:t>
    </dgm:pt>
    <dgm:pt modelId="{358C904B-0231-44E2-BABA-37AFAD5887EA}" type="sibTrans" cxnId="{AD5BC29F-E84F-4A3A-A29F-B06A7A67C553}">
      <dgm:prSet/>
      <dgm:spPr/>
      <dgm:t>
        <a:bodyPr/>
        <a:lstStyle/>
        <a:p>
          <a:endParaRPr lang="es-MX"/>
        </a:p>
      </dgm:t>
    </dgm:pt>
    <dgm:pt modelId="{6EFFBA67-8EF3-4634-8F2B-C591FA7108D7}" type="parTrans" cxnId="{AD5BC29F-E84F-4A3A-A29F-B06A7A67C553}">
      <dgm:prSet/>
      <dgm:spPr/>
      <dgm:t>
        <a:bodyPr/>
        <a:lstStyle/>
        <a:p>
          <a:endParaRPr lang="es-MX"/>
        </a:p>
      </dgm:t>
    </dgm:pt>
    <dgm:pt modelId="{7C745947-DA7D-4267-B0D5-7491AD70A660}" type="pres">
      <dgm:prSet presAssocID="{39C385B1-4DF5-44C6-B196-C620FD4B856B}" presName="Name0" presStyleCnt="0">
        <dgm:presLayoutVars>
          <dgm:chMax val="3"/>
          <dgm:chPref val="1"/>
          <dgm:dir/>
          <dgm:animLvl val="lvl"/>
          <dgm:resizeHandles/>
        </dgm:presLayoutVars>
      </dgm:prSet>
      <dgm:spPr/>
    </dgm:pt>
    <dgm:pt modelId="{2FBB3261-ED1C-40D9-919C-C6AB93F8B3E5}" type="pres">
      <dgm:prSet presAssocID="{39C385B1-4DF5-44C6-B196-C620FD4B856B}" presName="outerBox" presStyleCnt="0"/>
      <dgm:spPr/>
    </dgm:pt>
    <dgm:pt modelId="{7BA52D6D-CB60-479F-873C-4F139979FAF6}" type="pres">
      <dgm:prSet presAssocID="{39C385B1-4DF5-44C6-B196-C620FD4B856B}" presName="outerBoxParent" presStyleLbl="node1" presStyleIdx="0" presStyleCnt="3" custLinFactNeighborX="-2818" custLinFactNeighborY="6785"/>
      <dgm:spPr/>
    </dgm:pt>
    <dgm:pt modelId="{0B01B79D-6F80-4132-A2A2-2AB1734A9517}" type="pres">
      <dgm:prSet presAssocID="{39C385B1-4DF5-44C6-B196-C620FD4B856B}" presName="outerBoxChildren" presStyleCnt="0"/>
      <dgm:spPr/>
    </dgm:pt>
    <dgm:pt modelId="{6EB7E032-9D46-4890-9A24-7A516FD84F6E}" type="pres">
      <dgm:prSet presAssocID="{CF8B6656-04C1-470B-8B67-B22127EAAADF}" presName="oChild" presStyleLbl="fgAcc1" presStyleIdx="0" presStyleCnt="1">
        <dgm:presLayoutVars>
          <dgm:bulletEnabled val="1"/>
        </dgm:presLayoutVars>
      </dgm:prSet>
      <dgm:spPr/>
    </dgm:pt>
    <dgm:pt modelId="{79F3D4F1-D284-4874-AB88-F2D373EC4488}" type="pres">
      <dgm:prSet presAssocID="{39C385B1-4DF5-44C6-B196-C620FD4B856B}" presName="middleBox" presStyleCnt="0"/>
      <dgm:spPr/>
    </dgm:pt>
    <dgm:pt modelId="{85245908-BDE3-4FFF-B420-D6324EBE5BCC}" type="pres">
      <dgm:prSet presAssocID="{39C385B1-4DF5-44C6-B196-C620FD4B856B}" presName="middleBoxParent" presStyleLbl="node1" presStyleIdx="1" presStyleCnt="3"/>
      <dgm:spPr/>
    </dgm:pt>
    <dgm:pt modelId="{6FC031CE-2B21-48E5-964D-2C7B3A6AAB91}" type="pres">
      <dgm:prSet presAssocID="{39C385B1-4DF5-44C6-B196-C620FD4B856B}" presName="middleBoxChildren" presStyleCnt="0"/>
      <dgm:spPr/>
    </dgm:pt>
    <dgm:pt modelId="{DCD778F9-E79A-4038-BCAE-F02F65B2136E}" type="pres">
      <dgm:prSet presAssocID="{39C385B1-4DF5-44C6-B196-C620FD4B856B}" presName="centerBox" presStyleCnt="0"/>
      <dgm:spPr/>
    </dgm:pt>
    <dgm:pt modelId="{067B5244-6002-4809-B28F-8C281C5ABB06}" type="pres">
      <dgm:prSet presAssocID="{39C385B1-4DF5-44C6-B196-C620FD4B856B}" presName="centerBoxParent" presStyleLbl="node1" presStyleIdx="2" presStyleCnt="3" custScaleX="73113" custScaleY="34843"/>
      <dgm:spPr/>
    </dgm:pt>
  </dgm:ptLst>
  <dgm:cxnLst>
    <dgm:cxn modelId="{4E3D7205-2497-43D0-A2DE-E72780CFFD02}" srcId="{39C385B1-4DF5-44C6-B196-C620FD4B856B}" destId="{92541B39-DD6D-45E9-A764-326036FE0040}" srcOrd="0" destOrd="0" parTransId="{787F1BBF-262D-49D5-97C1-AFCB88366EF6}" sibTransId="{0A20AA43-2B00-462A-A9CF-5944A906BF74}"/>
    <dgm:cxn modelId="{28598E09-DB0E-45F6-BB5D-B52885DE2FAE}" type="presOf" srcId="{CF8B6656-04C1-470B-8B67-B22127EAAADF}" destId="{6EB7E032-9D46-4890-9A24-7A516FD84F6E}" srcOrd="0" destOrd="0" presId="urn:microsoft.com/office/officeart/2005/8/layout/target2"/>
    <dgm:cxn modelId="{41FF1B23-A8D1-4999-A8A2-52B7D595C038}" srcId="{39C385B1-4DF5-44C6-B196-C620FD4B856B}" destId="{7BC661BC-C360-4C07-BE74-F2F50C684B35}" srcOrd="2" destOrd="0" parTransId="{4B59EB85-EF7A-4D3E-A878-F21CEF22A759}" sibTransId="{4D5A1F6A-6C23-4C79-B54F-364953BF2DBD}"/>
    <dgm:cxn modelId="{4143FE4A-98EA-45F4-90E5-C5DB22D06716}" type="presOf" srcId="{AA6EE22C-0A0B-49E2-ACDD-9D2B8B0C54B8}" destId="{85245908-BDE3-4FFF-B420-D6324EBE5BCC}" srcOrd="0" destOrd="0" presId="urn:microsoft.com/office/officeart/2005/8/layout/target2"/>
    <dgm:cxn modelId="{3EB9038B-2924-4F86-9ED2-1C488A8135B0}" type="presOf" srcId="{92541B39-DD6D-45E9-A764-326036FE0040}" destId="{7BA52D6D-CB60-479F-873C-4F139979FAF6}" srcOrd="0" destOrd="0" presId="urn:microsoft.com/office/officeart/2005/8/layout/target2"/>
    <dgm:cxn modelId="{AD5BC29F-E84F-4A3A-A29F-B06A7A67C553}" srcId="{39C385B1-4DF5-44C6-B196-C620FD4B856B}" destId="{AA6EE22C-0A0B-49E2-ACDD-9D2B8B0C54B8}" srcOrd="1" destOrd="0" parTransId="{6EFFBA67-8EF3-4634-8F2B-C591FA7108D7}" sibTransId="{358C904B-0231-44E2-BABA-37AFAD5887EA}"/>
    <dgm:cxn modelId="{4D8761D0-D945-415F-B12C-F95BA996602A}" type="presOf" srcId="{7BC661BC-C360-4C07-BE74-F2F50C684B35}" destId="{067B5244-6002-4809-B28F-8C281C5ABB06}" srcOrd="0" destOrd="0" presId="urn:microsoft.com/office/officeart/2005/8/layout/target2"/>
    <dgm:cxn modelId="{C373BCD5-9215-49D4-831D-4A509B681001}" type="presOf" srcId="{39C385B1-4DF5-44C6-B196-C620FD4B856B}" destId="{7C745947-DA7D-4267-B0D5-7491AD70A660}" srcOrd="0" destOrd="0" presId="urn:microsoft.com/office/officeart/2005/8/layout/target2"/>
    <dgm:cxn modelId="{5333C8F5-6717-414A-B8BA-52DDADDA8E10}" srcId="{92541B39-DD6D-45E9-A764-326036FE0040}" destId="{CF8B6656-04C1-470B-8B67-B22127EAAADF}" srcOrd="0" destOrd="0" parTransId="{D6CC13F3-10F9-4E3E-9F2C-8C820B55D6F4}" sibTransId="{CEC0F2A3-C872-4F4D-905A-66660C1A6C1A}"/>
    <dgm:cxn modelId="{5B56BE05-69A2-4FFF-AE2F-FEF094AFEC8D}" type="presParOf" srcId="{7C745947-DA7D-4267-B0D5-7491AD70A660}" destId="{2FBB3261-ED1C-40D9-919C-C6AB93F8B3E5}" srcOrd="0" destOrd="0" presId="urn:microsoft.com/office/officeart/2005/8/layout/target2"/>
    <dgm:cxn modelId="{20EFD17A-71C2-4A61-9E87-11EE2C913053}" type="presParOf" srcId="{2FBB3261-ED1C-40D9-919C-C6AB93F8B3E5}" destId="{7BA52D6D-CB60-479F-873C-4F139979FAF6}" srcOrd="0" destOrd="0" presId="urn:microsoft.com/office/officeart/2005/8/layout/target2"/>
    <dgm:cxn modelId="{C3861C89-FCD6-4F37-AFEE-F2C6A3CF39F1}" type="presParOf" srcId="{2FBB3261-ED1C-40D9-919C-C6AB93F8B3E5}" destId="{0B01B79D-6F80-4132-A2A2-2AB1734A9517}" srcOrd="1" destOrd="0" presId="urn:microsoft.com/office/officeart/2005/8/layout/target2"/>
    <dgm:cxn modelId="{D98C6335-6C53-4B1D-B08B-8186DC123929}" type="presParOf" srcId="{0B01B79D-6F80-4132-A2A2-2AB1734A9517}" destId="{6EB7E032-9D46-4890-9A24-7A516FD84F6E}" srcOrd="0" destOrd="0" presId="urn:microsoft.com/office/officeart/2005/8/layout/target2"/>
    <dgm:cxn modelId="{76A68607-7468-4714-B86B-A60EEE778253}" type="presParOf" srcId="{7C745947-DA7D-4267-B0D5-7491AD70A660}" destId="{79F3D4F1-D284-4874-AB88-F2D373EC4488}" srcOrd="1" destOrd="0" presId="urn:microsoft.com/office/officeart/2005/8/layout/target2"/>
    <dgm:cxn modelId="{8B86FEE0-97DD-4881-9710-7BC6F73F9463}" type="presParOf" srcId="{79F3D4F1-D284-4874-AB88-F2D373EC4488}" destId="{85245908-BDE3-4FFF-B420-D6324EBE5BCC}" srcOrd="0" destOrd="0" presId="urn:microsoft.com/office/officeart/2005/8/layout/target2"/>
    <dgm:cxn modelId="{EBA31C58-EA82-488B-990B-7A4110E5D6C2}" type="presParOf" srcId="{79F3D4F1-D284-4874-AB88-F2D373EC4488}" destId="{6FC031CE-2B21-48E5-964D-2C7B3A6AAB91}" srcOrd="1" destOrd="0" presId="urn:microsoft.com/office/officeart/2005/8/layout/target2"/>
    <dgm:cxn modelId="{57E8BDFF-A227-413E-BD56-141A5386AE03}" type="presParOf" srcId="{7C745947-DA7D-4267-B0D5-7491AD70A660}" destId="{DCD778F9-E79A-4038-BCAE-F02F65B2136E}" srcOrd="2" destOrd="0" presId="urn:microsoft.com/office/officeart/2005/8/layout/target2"/>
    <dgm:cxn modelId="{94C25C67-9FCA-44BE-A5C8-3CB9B9DD62E1}" type="presParOf" srcId="{DCD778F9-E79A-4038-BCAE-F02F65B2136E}" destId="{067B5244-6002-4809-B28F-8C281C5ABB06}"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C385B1-4DF5-44C6-B196-C620FD4B856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92541B39-DD6D-45E9-A764-326036FE0040}">
      <dgm:prSet phldrT="[Texto]"/>
      <dgm:spPr/>
      <dgm:t>
        <a:bodyPr/>
        <a:lstStyle/>
        <a:p>
          <a:r>
            <a:rPr lang="es-MX" dirty="0"/>
            <a:t>Impuesto a la Riqueza</a:t>
          </a:r>
        </a:p>
      </dgm:t>
    </dgm:pt>
    <dgm:pt modelId="{787F1BBF-262D-49D5-97C1-AFCB88366EF6}" type="parTrans" cxnId="{4E3D7205-2497-43D0-A2DE-E72780CFFD02}">
      <dgm:prSet/>
      <dgm:spPr/>
      <dgm:t>
        <a:bodyPr/>
        <a:lstStyle/>
        <a:p>
          <a:endParaRPr lang="es-MX"/>
        </a:p>
      </dgm:t>
    </dgm:pt>
    <dgm:pt modelId="{0A20AA43-2B00-462A-A9CF-5944A906BF74}" type="sibTrans" cxnId="{4E3D7205-2497-43D0-A2DE-E72780CFFD02}">
      <dgm:prSet/>
      <dgm:spPr/>
      <dgm:t>
        <a:bodyPr/>
        <a:lstStyle/>
        <a:p>
          <a:endParaRPr lang="es-MX"/>
        </a:p>
      </dgm:t>
    </dgm:pt>
    <dgm:pt modelId="{CF8B6656-04C1-470B-8B67-B22127EAAADF}">
      <dgm:prSet phldrT="[Texto]"/>
      <dgm:spPr/>
      <dgm:t>
        <a:bodyPr/>
        <a:lstStyle/>
        <a:p>
          <a:r>
            <a:rPr lang="es-MX" dirty="0"/>
            <a:t>Hecho gravado</a:t>
          </a:r>
        </a:p>
      </dgm:t>
    </dgm:pt>
    <dgm:pt modelId="{D6CC13F3-10F9-4E3E-9F2C-8C820B55D6F4}" type="parTrans" cxnId="{5333C8F5-6717-414A-B8BA-52DDADDA8E10}">
      <dgm:prSet/>
      <dgm:spPr/>
      <dgm:t>
        <a:bodyPr/>
        <a:lstStyle/>
        <a:p>
          <a:endParaRPr lang="es-MX"/>
        </a:p>
      </dgm:t>
    </dgm:pt>
    <dgm:pt modelId="{CEC0F2A3-C872-4F4D-905A-66660C1A6C1A}" type="sibTrans" cxnId="{5333C8F5-6717-414A-B8BA-52DDADDA8E10}">
      <dgm:prSet/>
      <dgm:spPr/>
      <dgm:t>
        <a:bodyPr/>
        <a:lstStyle/>
        <a:p>
          <a:endParaRPr lang="es-MX"/>
        </a:p>
      </dgm:t>
    </dgm:pt>
    <dgm:pt modelId="{7BC661BC-C360-4C07-BE74-F2F50C684B35}">
      <dgm:prSet phldrT="[Texto]" custT="1"/>
      <dgm:spPr/>
      <dgm:t>
        <a:bodyPr/>
        <a:lstStyle/>
        <a:p>
          <a:r>
            <a:rPr lang="es-MX" sz="1600" dirty="0"/>
            <a:t>No aplica a las Pymes / Problema con las normas actuales 14 D)</a:t>
          </a:r>
        </a:p>
      </dgm:t>
    </dgm:pt>
    <dgm:pt modelId="{4B59EB85-EF7A-4D3E-A878-F21CEF22A759}" type="parTrans" cxnId="{41FF1B23-A8D1-4999-A8A2-52B7D595C038}">
      <dgm:prSet/>
      <dgm:spPr/>
      <dgm:t>
        <a:bodyPr/>
        <a:lstStyle/>
        <a:p>
          <a:endParaRPr lang="es-MX"/>
        </a:p>
      </dgm:t>
    </dgm:pt>
    <dgm:pt modelId="{4D5A1F6A-6C23-4C79-B54F-364953BF2DBD}" type="sibTrans" cxnId="{41FF1B23-A8D1-4999-A8A2-52B7D595C038}">
      <dgm:prSet/>
      <dgm:spPr/>
      <dgm:t>
        <a:bodyPr/>
        <a:lstStyle/>
        <a:p>
          <a:endParaRPr lang="es-MX"/>
        </a:p>
      </dgm:t>
    </dgm:pt>
    <dgm:pt modelId="{AA6EE22C-0A0B-49E2-ACDD-9D2B8B0C54B8}">
      <dgm:prSet phldrT="[Texto]" custT="1"/>
      <dgm:spPr/>
      <dgm:t>
        <a:bodyPr/>
        <a:lstStyle/>
        <a:p>
          <a:r>
            <a:rPr lang="es-MX" sz="2000" dirty="0"/>
            <a:t>Utilidades Retenidas</a:t>
          </a:r>
        </a:p>
      </dgm:t>
    </dgm:pt>
    <dgm:pt modelId="{358C904B-0231-44E2-BABA-37AFAD5887EA}" type="sibTrans" cxnId="{AD5BC29F-E84F-4A3A-A29F-B06A7A67C553}">
      <dgm:prSet/>
      <dgm:spPr/>
      <dgm:t>
        <a:bodyPr/>
        <a:lstStyle/>
        <a:p>
          <a:endParaRPr lang="es-MX"/>
        </a:p>
      </dgm:t>
    </dgm:pt>
    <dgm:pt modelId="{6EFFBA67-8EF3-4634-8F2B-C591FA7108D7}" type="parTrans" cxnId="{AD5BC29F-E84F-4A3A-A29F-B06A7A67C553}">
      <dgm:prSet/>
      <dgm:spPr/>
      <dgm:t>
        <a:bodyPr/>
        <a:lstStyle/>
        <a:p>
          <a:endParaRPr lang="es-MX"/>
        </a:p>
      </dgm:t>
    </dgm:pt>
    <dgm:pt modelId="{7C745947-DA7D-4267-B0D5-7491AD70A660}" type="pres">
      <dgm:prSet presAssocID="{39C385B1-4DF5-44C6-B196-C620FD4B856B}" presName="Name0" presStyleCnt="0">
        <dgm:presLayoutVars>
          <dgm:chMax val="3"/>
          <dgm:chPref val="1"/>
          <dgm:dir/>
          <dgm:animLvl val="lvl"/>
          <dgm:resizeHandles/>
        </dgm:presLayoutVars>
      </dgm:prSet>
      <dgm:spPr/>
    </dgm:pt>
    <dgm:pt modelId="{2FBB3261-ED1C-40D9-919C-C6AB93F8B3E5}" type="pres">
      <dgm:prSet presAssocID="{39C385B1-4DF5-44C6-B196-C620FD4B856B}" presName="outerBox" presStyleCnt="0"/>
      <dgm:spPr/>
    </dgm:pt>
    <dgm:pt modelId="{7BA52D6D-CB60-479F-873C-4F139979FAF6}" type="pres">
      <dgm:prSet presAssocID="{39C385B1-4DF5-44C6-B196-C620FD4B856B}" presName="outerBoxParent" presStyleLbl="node1" presStyleIdx="0" presStyleCnt="3" custLinFactNeighborX="-2818" custLinFactNeighborY="6785"/>
      <dgm:spPr/>
    </dgm:pt>
    <dgm:pt modelId="{0B01B79D-6F80-4132-A2A2-2AB1734A9517}" type="pres">
      <dgm:prSet presAssocID="{39C385B1-4DF5-44C6-B196-C620FD4B856B}" presName="outerBoxChildren" presStyleCnt="0"/>
      <dgm:spPr/>
    </dgm:pt>
    <dgm:pt modelId="{6EB7E032-9D46-4890-9A24-7A516FD84F6E}" type="pres">
      <dgm:prSet presAssocID="{CF8B6656-04C1-470B-8B67-B22127EAAADF}" presName="oChild" presStyleLbl="fgAcc1" presStyleIdx="0" presStyleCnt="1">
        <dgm:presLayoutVars>
          <dgm:bulletEnabled val="1"/>
        </dgm:presLayoutVars>
      </dgm:prSet>
      <dgm:spPr/>
    </dgm:pt>
    <dgm:pt modelId="{79F3D4F1-D284-4874-AB88-F2D373EC4488}" type="pres">
      <dgm:prSet presAssocID="{39C385B1-4DF5-44C6-B196-C620FD4B856B}" presName="middleBox" presStyleCnt="0"/>
      <dgm:spPr/>
    </dgm:pt>
    <dgm:pt modelId="{85245908-BDE3-4FFF-B420-D6324EBE5BCC}" type="pres">
      <dgm:prSet presAssocID="{39C385B1-4DF5-44C6-B196-C620FD4B856B}" presName="middleBoxParent" presStyleLbl="node1" presStyleIdx="1" presStyleCnt="3"/>
      <dgm:spPr/>
    </dgm:pt>
    <dgm:pt modelId="{6FC031CE-2B21-48E5-964D-2C7B3A6AAB91}" type="pres">
      <dgm:prSet presAssocID="{39C385B1-4DF5-44C6-B196-C620FD4B856B}" presName="middleBoxChildren" presStyleCnt="0"/>
      <dgm:spPr/>
    </dgm:pt>
    <dgm:pt modelId="{DCD778F9-E79A-4038-BCAE-F02F65B2136E}" type="pres">
      <dgm:prSet presAssocID="{39C385B1-4DF5-44C6-B196-C620FD4B856B}" presName="centerBox" presStyleCnt="0"/>
      <dgm:spPr/>
    </dgm:pt>
    <dgm:pt modelId="{067B5244-6002-4809-B28F-8C281C5ABB06}" type="pres">
      <dgm:prSet presAssocID="{39C385B1-4DF5-44C6-B196-C620FD4B856B}" presName="centerBoxParent" presStyleLbl="node1" presStyleIdx="2" presStyleCnt="3" custScaleX="80417" custScaleY="64389"/>
      <dgm:spPr/>
    </dgm:pt>
  </dgm:ptLst>
  <dgm:cxnLst>
    <dgm:cxn modelId="{4E3D7205-2497-43D0-A2DE-E72780CFFD02}" srcId="{39C385B1-4DF5-44C6-B196-C620FD4B856B}" destId="{92541B39-DD6D-45E9-A764-326036FE0040}" srcOrd="0" destOrd="0" parTransId="{787F1BBF-262D-49D5-97C1-AFCB88366EF6}" sibTransId="{0A20AA43-2B00-462A-A9CF-5944A906BF74}"/>
    <dgm:cxn modelId="{41FF1B23-A8D1-4999-A8A2-52B7D595C038}" srcId="{39C385B1-4DF5-44C6-B196-C620FD4B856B}" destId="{7BC661BC-C360-4C07-BE74-F2F50C684B35}" srcOrd="2" destOrd="0" parTransId="{4B59EB85-EF7A-4D3E-A878-F21CEF22A759}" sibTransId="{4D5A1F6A-6C23-4C79-B54F-364953BF2DBD}"/>
    <dgm:cxn modelId="{7362C65A-AF85-42E6-A230-E40A24E10EEC}" type="presOf" srcId="{92541B39-DD6D-45E9-A764-326036FE0040}" destId="{7BA52D6D-CB60-479F-873C-4F139979FAF6}" srcOrd="0" destOrd="0" presId="urn:microsoft.com/office/officeart/2005/8/layout/target2"/>
    <dgm:cxn modelId="{5344FA92-B12B-47AE-A5A8-963987471479}" type="presOf" srcId="{CF8B6656-04C1-470B-8B67-B22127EAAADF}" destId="{6EB7E032-9D46-4890-9A24-7A516FD84F6E}" srcOrd="0" destOrd="0" presId="urn:microsoft.com/office/officeart/2005/8/layout/target2"/>
    <dgm:cxn modelId="{3AF63A93-D970-4BC1-87BF-936FAFEF3E70}" type="presOf" srcId="{39C385B1-4DF5-44C6-B196-C620FD4B856B}" destId="{7C745947-DA7D-4267-B0D5-7491AD70A660}" srcOrd="0" destOrd="0" presId="urn:microsoft.com/office/officeart/2005/8/layout/target2"/>
    <dgm:cxn modelId="{AD5BC29F-E84F-4A3A-A29F-B06A7A67C553}" srcId="{39C385B1-4DF5-44C6-B196-C620FD4B856B}" destId="{AA6EE22C-0A0B-49E2-ACDD-9D2B8B0C54B8}" srcOrd="1" destOrd="0" parTransId="{6EFFBA67-8EF3-4634-8F2B-C591FA7108D7}" sibTransId="{358C904B-0231-44E2-BABA-37AFAD5887EA}"/>
    <dgm:cxn modelId="{CE5C2FBE-6D0E-41B0-B8DB-0E0954ED74EE}" type="presOf" srcId="{7BC661BC-C360-4C07-BE74-F2F50C684B35}" destId="{067B5244-6002-4809-B28F-8C281C5ABB06}" srcOrd="0" destOrd="0" presId="urn:microsoft.com/office/officeart/2005/8/layout/target2"/>
    <dgm:cxn modelId="{3B14A8C8-34EB-4B15-A76C-43DBB01D7D2C}" type="presOf" srcId="{AA6EE22C-0A0B-49E2-ACDD-9D2B8B0C54B8}" destId="{85245908-BDE3-4FFF-B420-D6324EBE5BCC}" srcOrd="0" destOrd="0" presId="urn:microsoft.com/office/officeart/2005/8/layout/target2"/>
    <dgm:cxn modelId="{5333C8F5-6717-414A-B8BA-52DDADDA8E10}" srcId="{92541B39-DD6D-45E9-A764-326036FE0040}" destId="{CF8B6656-04C1-470B-8B67-B22127EAAADF}" srcOrd="0" destOrd="0" parTransId="{D6CC13F3-10F9-4E3E-9F2C-8C820B55D6F4}" sibTransId="{CEC0F2A3-C872-4F4D-905A-66660C1A6C1A}"/>
    <dgm:cxn modelId="{9DBF0FA6-57AA-4086-B8DD-0579678900CB}" type="presParOf" srcId="{7C745947-DA7D-4267-B0D5-7491AD70A660}" destId="{2FBB3261-ED1C-40D9-919C-C6AB93F8B3E5}" srcOrd="0" destOrd="0" presId="urn:microsoft.com/office/officeart/2005/8/layout/target2"/>
    <dgm:cxn modelId="{51028ADA-FD9F-4AE5-A5F5-384C70C824DC}" type="presParOf" srcId="{2FBB3261-ED1C-40D9-919C-C6AB93F8B3E5}" destId="{7BA52D6D-CB60-479F-873C-4F139979FAF6}" srcOrd="0" destOrd="0" presId="urn:microsoft.com/office/officeart/2005/8/layout/target2"/>
    <dgm:cxn modelId="{A040F395-97D8-47B6-9AA3-29FEA236FA08}" type="presParOf" srcId="{2FBB3261-ED1C-40D9-919C-C6AB93F8B3E5}" destId="{0B01B79D-6F80-4132-A2A2-2AB1734A9517}" srcOrd="1" destOrd="0" presId="urn:microsoft.com/office/officeart/2005/8/layout/target2"/>
    <dgm:cxn modelId="{AE7FA795-F781-4423-B052-D6F8F114E818}" type="presParOf" srcId="{0B01B79D-6F80-4132-A2A2-2AB1734A9517}" destId="{6EB7E032-9D46-4890-9A24-7A516FD84F6E}" srcOrd="0" destOrd="0" presId="urn:microsoft.com/office/officeart/2005/8/layout/target2"/>
    <dgm:cxn modelId="{8BB11FA5-BB4F-457C-888E-F5452C482C01}" type="presParOf" srcId="{7C745947-DA7D-4267-B0D5-7491AD70A660}" destId="{79F3D4F1-D284-4874-AB88-F2D373EC4488}" srcOrd="1" destOrd="0" presId="urn:microsoft.com/office/officeart/2005/8/layout/target2"/>
    <dgm:cxn modelId="{AD8434AF-F32D-4A60-8C65-3229B57D2145}" type="presParOf" srcId="{79F3D4F1-D284-4874-AB88-F2D373EC4488}" destId="{85245908-BDE3-4FFF-B420-D6324EBE5BCC}" srcOrd="0" destOrd="0" presId="urn:microsoft.com/office/officeart/2005/8/layout/target2"/>
    <dgm:cxn modelId="{5F58AE94-4035-4A98-98E2-B784680690C7}" type="presParOf" srcId="{79F3D4F1-D284-4874-AB88-F2D373EC4488}" destId="{6FC031CE-2B21-48E5-964D-2C7B3A6AAB91}" srcOrd="1" destOrd="0" presId="urn:microsoft.com/office/officeart/2005/8/layout/target2"/>
    <dgm:cxn modelId="{AC7B7F57-85EA-4DB3-8CDB-562B1F2DFE64}" type="presParOf" srcId="{7C745947-DA7D-4267-B0D5-7491AD70A660}" destId="{DCD778F9-E79A-4038-BCAE-F02F65B2136E}" srcOrd="2" destOrd="0" presId="urn:microsoft.com/office/officeart/2005/8/layout/target2"/>
    <dgm:cxn modelId="{01BE10C2-D197-47A1-B1D9-2CE788241BB3}" type="presParOf" srcId="{DCD778F9-E79A-4038-BCAE-F02F65B2136E}" destId="{067B5244-6002-4809-B28F-8C281C5ABB06}"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C385B1-4DF5-44C6-B196-C620FD4B856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92541B39-DD6D-45E9-A764-326036FE0040}">
      <dgm:prSet phldrT="[Texto]"/>
      <dgm:spPr/>
      <dgm:t>
        <a:bodyPr/>
        <a:lstStyle/>
        <a:p>
          <a:r>
            <a:rPr lang="es-MX" dirty="0"/>
            <a:t>Impuesto a la Riqueza</a:t>
          </a:r>
        </a:p>
      </dgm:t>
    </dgm:pt>
    <dgm:pt modelId="{787F1BBF-262D-49D5-97C1-AFCB88366EF6}" type="parTrans" cxnId="{4E3D7205-2497-43D0-A2DE-E72780CFFD02}">
      <dgm:prSet/>
      <dgm:spPr/>
      <dgm:t>
        <a:bodyPr/>
        <a:lstStyle/>
        <a:p>
          <a:endParaRPr lang="es-MX"/>
        </a:p>
      </dgm:t>
    </dgm:pt>
    <dgm:pt modelId="{0A20AA43-2B00-462A-A9CF-5944A906BF74}" type="sibTrans" cxnId="{4E3D7205-2497-43D0-A2DE-E72780CFFD02}">
      <dgm:prSet/>
      <dgm:spPr/>
      <dgm:t>
        <a:bodyPr/>
        <a:lstStyle/>
        <a:p>
          <a:endParaRPr lang="es-MX"/>
        </a:p>
      </dgm:t>
    </dgm:pt>
    <dgm:pt modelId="{CF8B6656-04C1-470B-8B67-B22127EAAADF}">
      <dgm:prSet phldrT="[Texto]"/>
      <dgm:spPr/>
      <dgm:t>
        <a:bodyPr/>
        <a:lstStyle/>
        <a:p>
          <a:r>
            <a:rPr lang="es-MX" dirty="0"/>
            <a:t>Hecho gravado</a:t>
          </a:r>
        </a:p>
      </dgm:t>
    </dgm:pt>
    <dgm:pt modelId="{D6CC13F3-10F9-4E3E-9F2C-8C820B55D6F4}" type="parTrans" cxnId="{5333C8F5-6717-414A-B8BA-52DDADDA8E10}">
      <dgm:prSet/>
      <dgm:spPr/>
      <dgm:t>
        <a:bodyPr/>
        <a:lstStyle/>
        <a:p>
          <a:endParaRPr lang="es-MX"/>
        </a:p>
      </dgm:t>
    </dgm:pt>
    <dgm:pt modelId="{CEC0F2A3-C872-4F4D-905A-66660C1A6C1A}" type="sibTrans" cxnId="{5333C8F5-6717-414A-B8BA-52DDADDA8E10}">
      <dgm:prSet/>
      <dgm:spPr/>
      <dgm:t>
        <a:bodyPr/>
        <a:lstStyle/>
        <a:p>
          <a:endParaRPr lang="es-MX"/>
        </a:p>
      </dgm:t>
    </dgm:pt>
    <dgm:pt modelId="{7BC661BC-C360-4C07-BE74-F2F50C684B35}">
      <dgm:prSet phldrT="[Texto]" custT="1"/>
      <dgm:spPr/>
      <dgm:t>
        <a:bodyPr/>
        <a:lstStyle/>
        <a:p>
          <a:pPr algn="just"/>
          <a:r>
            <a:rPr lang="es-MX" sz="1400" dirty="0"/>
            <a:t>Mecanismos para evitar situaciones de doble tributación respecto de aquellos contribuyentes que se graven con el impuesto al patrimonio. </a:t>
          </a:r>
        </a:p>
      </dgm:t>
    </dgm:pt>
    <dgm:pt modelId="{4B59EB85-EF7A-4D3E-A878-F21CEF22A759}" type="parTrans" cxnId="{41FF1B23-A8D1-4999-A8A2-52B7D595C038}">
      <dgm:prSet/>
      <dgm:spPr/>
      <dgm:t>
        <a:bodyPr/>
        <a:lstStyle/>
        <a:p>
          <a:endParaRPr lang="es-MX"/>
        </a:p>
      </dgm:t>
    </dgm:pt>
    <dgm:pt modelId="{4D5A1F6A-6C23-4C79-B54F-364953BF2DBD}" type="sibTrans" cxnId="{41FF1B23-A8D1-4999-A8A2-52B7D595C038}">
      <dgm:prSet/>
      <dgm:spPr/>
      <dgm:t>
        <a:bodyPr/>
        <a:lstStyle/>
        <a:p>
          <a:endParaRPr lang="es-MX"/>
        </a:p>
      </dgm:t>
    </dgm:pt>
    <dgm:pt modelId="{AA6EE22C-0A0B-49E2-ACDD-9D2B8B0C54B8}">
      <dgm:prSet phldrT="[Texto]" custT="1"/>
      <dgm:spPr/>
      <dgm:t>
        <a:bodyPr/>
        <a:lstStyle/>
        <a:p>
          <a:pPr algn="just"/>
          <a:r>
            <a:rPr lang="es-MX" sz="1400" dirty="0"/>
            <a:t>Revisar las exenciones injustas en contribuciones territoriales, y perfeccionar una herramienta ya existente, la sobretasa de impuesto territorial, aumentando su tasa y estableciendo nuevas reglas de valoración de activos. </a:t>
          </a:r>
        </a:p>
      </dgm:t>
    </dgm:pt>
    <dgm:pt modelId="{358C904B-0231-44E2-BABA-37AFAD5887EA}" type="sibTrans" cxnId="{AD5BC29F-E84F-4A3A-A29F-B06A7A67C553}">
      <dgm:prSet/>
      <dgm:spPr/>
      <dgm:t>
        <a:bodyPr/>
        <a:lstStyle/>
        <a:p>
          <a:endParaRPr lang="es-MX"/>
        </a:p>
      </dgm:t>
    </dgm:pt>
    <dgm:pt modelId="{6EFFBA67-8EF3-4634-8F2B-C591FA7108D7}" type="parTrans" cxnId="{AD5BC29F-E84F-4A3A-A29F-B06A7A67C553}">
      <dgm:prSet/>
      <dgm:spPr/>
      <dgm:t>
        <a:bodyPr/>
        <a:lstStyle/>
        <a:p>
          <a:endParaRPr lang="es-MX"/>
        </a:p>
      </dgm:t>
    </dgm:pt>
    <dgm:pt modelId="{7C745947-DA7D-4267-B0D5-7491AD70A660}" type="pres">
      <dgm:prSet presAssocID="{39C385B1-4DF5-44C6-B196-C620FD4B856B}" presName="Name0" presStyleCnt="0">
        <dgm:presLayoutVars>
          <dgm:chMax val="3"/>
          <dgm:chPref val="1"/>
          <dgm:dir/>
          <dgm:animLvl val="lvl"/>
          <dgm:resizeHandles/>
        </dgm:presLayoutVars>
      </dgm:prSet>
      <dgm:spPr/>
    </dgm:pt>
    <dgm:pt modelId="{2FBB3261-ED1C-40D9-919C-C6AB93F8B3E5}" type="pres">
      <dgm:prSet presAssocID="{39C385B1-4DF5-44C6-B196-C620FD4B856B}" presName="outerBox" presStyleCnt="0"/>
      <dgm:spPr/>
    </dgm:pt>
    <dgm:pt modelId="{7BA52D6D-CB60-479F-873C-4F139979FAF6}" type="pres">
      <dgm:prSet presAssocID="{39C385B1-4DF5-44C6-B196-C620FD4B856B}" presName="outerBoxParent" presStyleLbl="node1" presStyleIdx="0" presStyleCnt="3" custLinFactNeighborX="-2818" custLinFactNeighborY="6785"/>
      <dgm:spPr/>
    </dgm:pt>
    <dgm:pt modelId="{0B01B79D-6F80-4132-A2A2-2AB1734A9517}" type="pres">
      <dgm:prSet presAssocID="{39C385B1-4DF5-44C6-B196-C620FD4B856B}" presName="outerBoxChildren" presStyleCnt="0"/>
      <dgm:spPr/>
    </dgm:pt>
    <dgm:pt modelId="{6EB7E032-9D46-4890-9A24-7A516FD84F6E}" type="pres">
      <dgm:prSet presAssocID="{CF8B6656-04C1-470B-8B67-B22127EAAADF}" presName="oChild" presStyleLbl="fgAcc1" presStyleIdx="0" presStyleCnt="1">
        <dgm:presLayoutVars>
          <dgm:bulletEnabled val="1"/>
        </dgm:presLayoutVars>
      </dgm:prSet>
      <dgm:spPr/>
    </dgm:pt>
    <dgm:pt modelId="{79F3D4F1-D284-4874-AB88-F2D373EC4488}" type="pres">
      <dgm:prSet presAssocID="{39C385B1-4DF5-44C6-B196-C620FD4B856B}" presName="middleBox" presStyleCnt="0"/>
      <dgm:spPr/>
    </dgm:pt>
    <dgm:pt modelId="{85245908-BDE3-4FFF-B420-D6324EBE5BCC}" type="pres">
      <dgm:prSet presAssocID="{39C385B1-4DF5-44C6-B196-C620FD4B856B}" presName="middleBoxParent" presStyleLbl="node1" presStyleIdx="1" presStyleCnt="3"/>
      <dgm:spPr/>
    </dgm:pt>
    <dgm:pt modelId="{6FC031CE-2B21-48E5-964D-2C7B3A6AAB91}" type="pres">
      <dgm:prSet presAssocID="{39C385B1-4DF5-44C6-B196-C620FD4B856B}" presName="middleBoxChildren" presStyleCnt="0"/>
      <dgm:spPr/>
    </dgm:pt>
    <dgm:pt modelId="{DCD778F9-E79A-4038-BCAE-F02F65B2136E}" type="pres">
      <dgm:prSet presAssocID="{39C385B1-4DF5-44C6-B196-C620FD4B856B}" presName="centerBox" presStyleCnt="0"/>
      <dgm:spPr/>
    </dgm:pt>
    <dgm:pt modelId="{067B5244-6002-4809-B28F-8C281C5ABB06}" type="pres">
      <dgm:prSet presAssocID="{39C385B1-4DF5-44C6-B196-C620FD4B856B}" presName="centerBoxParent" presStyleLbl="node1" presStyleIdx="2" presStyleCnt="3" custScaleX="79788" custScaleY="74238" custLinFactNeighborX="0" custLinFactNeighborY="9476"/>
      <dgm:spPr/>
    </dgm:pt>
  </dgm:ptLst>
  <dgm:cxnLst>
    <dgm:cxn modelId="{4E3D7205-2497-43D0-A2DE-E72780CFFD02}" srcId="{39C385B1-4DF5-44C6-B196-C620FD4B856B}" destId="{92541B39-DD6D-45E9-A764-326036FE0040}" srcOrd="0" destOrd="0" parTransId="{787F1BBF-262D-49D5-97C1-AFCB88366EF6}" sibTransId="{0A20AA43-2B00-462A-A9CF-5944A906BF74}"/>
    <dgm:cxn modelId="{41FF1B23-A8D1-4999-A8A2-52B7D595C038}" srcId="{39C385B1-4DF5-44C6-B196-C620FD4B856B}" destId="{7BC661BC-C360-4C07-BE74-F2F50C684B35}" srcOrd="2" destOrd="0" parTransId="{4B59EB85-EF7A-4D3E-A878-F21CEF22A759}" sibTransId="{4D5A1F6A-6C23-4C79-B54F-364953BF2DBD}"/>
    <dgm:cxn modelId="{B3BC073B-B049-4925-BDD1-685136F295F5}" type="presOf" srcId="{CF8B6656-04C1-470B-8B67-B22127EAAADF}" destId="{6EB7E032-9D46-4890-9A24-7A516FD84F6E}" srcOrd="0" destOrd="0" presId="urn:microsoft.com/office/officeart/2005/8/layout/target2"/>
    <dgm:cxn modelId="{A4C68474-5A7F-4A4C-BB80-B4445BF23C5E}" type="presOf" srcId="{AA6EE22C-0A0B-49E2-ACDD-9D2B8B0C54B8}" destId="{85245908-BDE3-4FFF-B420-D6324EBE5BCC}" srcOrd="0" destOrd="0" presId="urn:microsoft.com/office/officeart/2005/8/layout/target2"/>
    <dgm:cxn modelId="{32581C83-91EA-4F22-9CFA-4C175DAFC1AB}" type="presOf" srcId="{7BC661BC-C360-4C07-BE74-F2F50C684B35}" destId="{067B5244-6002-4809-B28F-8C281C5ABB06}" srcOrd="0" destOrd="0" presId="urn:microsoft.com/office/officeart/2005/8/layout/target2"/>
    <dgm:cxn modelId="{E72F7793-63E0-4674-B873-49ABCA931E89}" type="presOf" srcId="{92541B39-DD6D-45E9-A764-326036FE0040}" destId="{7BA52D6D-CB60-479F-873C-4F139979FAF6}" srcOrd="0" destOrd="0" presId="urn:microsoft.com/office/officeart/2005/8/layout/target2"/>
    <dgm:cxn modelId="{14C0AA97-1614-43AE-9031-BDF63C69B6E0}" type="presOf" srcId="{39C385B1-4DF5-44C6-B196-C620FD4B856B}" destId="{7C745947-DA7D-4267-B0D5-7491AD70A660}" srcOrd="0" destOrd="0" presId="urn:microsoft.com/office/officeart/2005/8/layout/target2"/>
    <dgm:cxn modelId="{AD5BC29F-E84F-4A3A-A29F-B06A7A67C553}" srcId="{39C385B1-4DF5-44C6-B196-C620FD4B856B}" destId="{AA6EE22C-0A0B-49E2-ACDD-9D2B8B0C54B8}" srcOrd="1" destOrd="0" parTransId="{6EFFBA67-8EF3-4634-8F2B-C591FA7108D7}" sibTransId="{358C904B-0231-44E2-BABA-37AFAD5887EA}"/>
    <dgm:cxn modelId="{5333C8F5-6717-414A-B8BA-52DDADDA8E10}" srcId="{92541B39-DD6D-45E9-A764-326036FE0040}" destId="{CF8B6656-04C1-470B-8B67-B22127EAAADF}" srcOrd="0" destOrd="0" parTransId="{D6CC13F3-10F9-4E3E-9F2C-8C820B55D6F4}" sibTransId="{CEC0F2A3-C872-4F4D-905A-66660C1A6C1A}"/>
    <dgm:cxn modelId="{4793E3DE-B225-46FF-A3B1-EF68863D581A}" type="presParOf" srcId="{7C745947-DA7D-4267-B0D5-7491AD70A660}" destId="{2FBB3261-ED1C-40D9-919C-C6AB93F8B3E5}" srcOrd="0" destOrd="0" presId="urn:microsoft.com/office/officeart/2005/8/layout/target2"/>
    <dgm:cxn modelId="{0AE5E6C5-370A-40BE-A5A2-0500C47BC14E}" type="presParOf" srcId="{2FBB3261-ED1C-40D9-919C-C6AB93F8B3E5}" destId="{7BA52D6D-CB60-479F-873C-4F139979FAF6}" srcOrd="0" destOrd="0" presId="urn:microsoft.com/office/officeart/2005/8/layout/target2"/>
    <dgm:cxn modelId="{FBAB6AA8-D169-4D9C-B8DF-1407C281E1A8}" type="presParOf" srcId="{2FBB3261-ED1C-40D9-919C-C6AB93F8B3E5}" destId="{0B01B79D-6F80-4132-A2A2-2AB1734A9517}" srcOrd="1" destOrd="0" presId="urn:microsoft.com/office/officeart/2005/8/layout/target2"/>
    <dgm:cxn modelId="{C8F2B372-74A4-4D82-90C8-87712F94BB1B}" type="presParOf" srcId="{0B01B79D-6F80-4132-A2A2-2AB1734A9517}" destId="{6EB7E032-9D46-4890-9A24-7A516FD84F6E}" srcOrd="0" destOrd="0" presId="urn:microsoft.com/office/officeart/2005/8/layout/target2"/>
    <dgm:cxn modelId="{C9B84DAE-1B56-4BB6-955C-BE258A3966F7}" type="presParOf" srcId="{7C745947-DA7D-4267-B0D5-7491AD70A660}" destId="{79F3D4F1-D284-4874-AB88-F2D373EC4488}" srcOrd="1" destOrd="0" presId="urn:microsoft.com/office/officeart/2005/8/layout/target2"/>
    <dgm:cxn modelId="{46187444-5CE6-4E37-825D-2D9A7DF8B03C}" type="presParOf" srcId="{79F3D4F1-D284-4874-AB88-F2D373EC4488}" destId="{85245908-BDE3-4FFF-B420-D6324EBE5BCC}" srcOrd="0" destOrd="0" presId="urn:microsoft.com/office/officeart/2005/8/layout/target2"/>
    <dgm:cxn modelId="{B63E70E7-5F3A-42F7-8C37-9B070CCE55A6}" type="presParOf" srcId="{79F3D4F1-D284-4874-AB88-F2D373EC4488}" destId="{6FC031CE-2B21-48E5-964D-2C7B3A6AAB91}" srcOrd="1" destOrd="0" presId="urn:microsoft.com/office/officeart/2005/8/layout/target2"/>
    <dgm:cxn modelId="{89E16805-7A64-4CB4-B658-891DBBD29375}" type="presParOf" srcId="{7C745947-DA7D-4267-B0D5-7491AD70A660}" destId="{DCD778F9-E79A-4038-BCAE-F02F65B2136E}" srcOrd="2" destOrd="0" presId="urn:microsoft.com/office/officeart/2005/8/layout/target2"/>
    <dgm:cxn modelId="{030A02D7-218F-49A0-830E-220FCA0F260D}" type="presParOf" srcId="{DCD778F9-E79A-4038-BCAE-F02F65B2136E}" destId="{067B5244-6002-4809-B28F-8C281C5ABB06}"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C385B1-4DF5-44C6-B196-C620FD4B856B}"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s-MX"/>
        </a:p>
      </dgm:t>
    </dgm:pt>
    <dgm:pt modelId="{92541B39-DD6D-45E9-A764-326036FE0040}">
      <dgm:prSet phldrT="[Texto]"/>
      <dgm:spPr/>
      <dgm:t>
        <a:bodyPr/>
        <a:lstStyle/>
        <a:p>
          <a:r>
            <a:rPr lang="es-MX" dirty="0"/>
            <a:t>Impuesto a la Riqueza</a:t>
          </a:r>
        </a:p>
      </dgm:t>
    </dgm:pt>
    <dgm:pt modelId="{787F1BBF-262D-49D5-97C1-AFCB88366EF6}" type="parTrans" cxnId="{4E3D7205-2497-43D0-A2DE-E72780CFFD02}">
      <dgm:prSet/>
      <dgm:spPr/>
      <dgm:t>
        <a:bodyPr/>
        <a:lstStyle/>
        <a:p>
          <a:endParaRPr lang="es-MX"/>
        </a:p>
      </dgm:t>
    </dgm:pt>
    <dgm:pt modelId="{0A20AA43-2B00-462A-A9CF-5944A906BF74}" type="sibTrans" cxnId="{4E3D7205-2497-43D0-A2DE-E72780CFFD02}">
      <dgm:prSet/>
      <dgm:spPr/>
      <dgm:t>
        <a:bodyPr/>
        <a:lstStyle/>
        <a:p>
          <a:endParaRPr lang="es-MX"/>
        </a:p>
      </dgm:t>
    </dgm:pt>
    <dgm:pt modelId="{CF8B6656-04C1-470B-8B67-B22127EAAADF}">
      <dgm:prSet phldrT="[Texto]"/>
      <dgm:spPr/>
      <dgm:t>
        <a:bodyPr/>
        <a:lstStyle/>
        <a:p>
          <a:r>
            <a:rPr lang="es-MX" dirty="0"/>
            <a:t>Modificaciones Base Imponible</a:t>
          </a:r>
        </a:p>
        <a:p>
          <a:endParaRPr lang="es-MX" dirty="0"/>
        </a:p>
      </dgm:t>
    </dgm:pt>
    <dgm:pt modelId="{D6CC13F3-10F9-4E3E-9F2C-8C820B55D6F4}" type="parTrans" cxnId="{5333C8F5-6717-414A-B8BA-52DDADDA8E10}">
      <dgm:prSet/>
      <dgm:spPr/>
      <dgm:t>
        <a:bodyPr/>
        <a:lstStyle/>
        <a:p>
          <a:endParaRPr lang="es-MX"/>
        </a:p>
      </dgm:t>
    </dgm:pt>
    <dgm:pt modelId="{CEC0F2A3-C872-4F4D-905A-66660C1A6C1A}" type="sibTrans" cxnId="{5333C8F5-6717-414A-B8BA-52DDADDA8E10}">
      <dgm:prSet/>
      <dgm:spPr/>
      <dgm:t>
        <a:bodyPr/>
        <a:lstStyle/>
        <a:p>
          <a:endParaRPr lang="es-MX"/>
        </a:p>
      </dgm:t>
    </dgm:pt>
    <dgm:pt modelId="{7BC661BC-C360-4C07-BE74-F2F50C684B35}">
      <dgm:prSet phldrT="[Texto]" custT="1"/>
      <dgm:spPr/>
      <dgm:t>
        <a:bodyPr/>
        <a:lstStyle/>
        <a:p>
          <a:pPr algn="just"/>
          <a:r>
            <a:rPr lang="es-MX" sz="1400" dirty="0"/>
            <a:t>Valor más cercano al comercial. Además, limitar o eliminar exenciones que no se justifican y establecer normas anti elusión para limitar la planificación en vida. </a:t>
          </a:r>
        </a:p>
      </dgm:t>
    </dgm:pt>
    <dgm:pt modelId="{4B59EB85-EF7A-4D3E-A878-F21CEF22A759}" type="parTrans" cxnId="{41FF1B23-A8D1-4999-A8A2-52B7D595C038}">
      <dgm:prSet/>
      <dgm:spPr/>
      <dgm:t>
        <a:bodyPr/>
        <a:lstStyle/>
        <a:p>
          <a:endParaRPr lang="es-MX"/>
        </a:p>
      </dgm:t>
    </dgm:pt>
    <dgm:pt modelId="{4D5A1F6A-6C23-4C79-B54F-364953BF2DBD}" type="sibTrans" cxnId="{41FF1B23-A8D1-4999-A8A2-52B7D595C038}">
      <dgm:prSet/>
      <dgm:spPr/>
      <dgm:t>
        <a:bodyPr/>
        <a:lstStyle/>
        <a:p>
          <a:endParaRPr lang="es-MX"/>
        </a:p>
      </dgm:t>
    </dgm:pt>
    <dgm:pt modelId="{AA6EE22C-0A0B-49E2-ACDD-9D2B8B0C54B8}">
      <dgm:prSet phldrT="[Texto]" custT="1"/>
      <dgm:spPr/>
      <dgm:t>
        <a:bodyPr/>
        <a:lstStyle/>
        <a:p>
          <a:pPr algn="just"/>
          <a:r>
            <a:rPr lang="es-MX" sz="1600" dirty="0"/>
            <a:t>Modificaciones al Impuesto Herencia</a:t>
          </a:r>
        </a:p>
      </dgm:t>
    </dgm:pt>
    <dgm:pt modelId="{358C904B-0231-44E2-BABA-37AFAD5887EA}" type="sibTrans" cxnId="{AD5BC29F-E84F-4A3A-A29F-B06A7A67C553}">
      <dgm:prSet/>
      <dgm:spPr/>
      <dgm:t>
        <a:bodyPr/>
        <a:lstStyle/>
        <a:p>
          <a:endParaRPr lang="es-MX"/>
        </a:p>
      </dgm:t>
    </dgm:pt>
    <dgm:pt modelId="{6EFFBA67-8EF3-4634-8F2B-C591FA7108D7}" type="parTrans" cxnId="{AD5BC29F-E84F-4A3A-A29F-B06A7A67C553}">
      <dgm:prSet/>
      <dgm:spPr/>
      <dgm:t>
        <a:bodyPr/>
        <a:lstStyle/>
        <a:p>
          <a:endParaRPr lang="es-MX"/>
        </a:p>
      </dgm:t>
    </dgm:pt>
    <dgm:pt modelId="{7C745947-DA7D-4267-B0D5-7491AD70A660}" type="pres">
      <dgm:prSet presAssocID="{39C385B1-4DF5-44C6-B196-C620FD4B856B}" presName="Name0" presStyleCnt="0">
        <dgm:presLayoutVars>
          <dgm:chMax val="3"/>
          <dgm:chPref val="1"/>
          <dgm:dir/>
          <dgm:animLvl val="lvl"/>
          <dgm:resizeHandles/>
        </dgm:presLayoutVars>
      </dgm:prSet>
      <dgm:spPr/>
    </dgm:pt>
    <dgm:pt modelId="{2FBB3261-ED1C-40D9-919C-C6AB93F8B3E5}" type="pres">
      <dgm:prSet presAssocID="{39C385B1-4DF5-44C6-B196-C620FD4B856B}" presName="outerBox" presStyleCnt="0"/>
      <dgm:spPr/>
    </dgm:pt>
    <dgm:pt modelId="{7BA52D6D-CB60-479F-873C-4F139979FAF6}" type="pres">
      <dgm:prSet presAssocID="{39C385B1-4DF5-44C6-B196-C620FD4B856B}" presName="outerBoxParent" presStyleLbl="node1" presStyleIdx="0" presStyleCnt="3" custLinFactNeighborX="-2818" custLinFactNeighborY="6785"/>
      <dgm:spPr/>
    </dgm:pt>
    <dgm:pt modelId="{0B01B79D-6F80-4132-A2A2-2AB1734A9517}" type="pres">
      <dgm:prSet presAssocID="{39C385B1-4DF5-44C6-B196-C620FD4B856B}" presName="outerBoxChildren" presStyleCnt="0"/>
      <dgm:spPr/>
    </dgm:pt>
    <dgm:pt modelId="{6EB7E032-9D46-4890-9A24-7A516FD84F6E}" type="pres">
      <dgm:prSet presAssocID="{CF8B6656-04C1-470B-8B67-B22127EAAADF}" presName="oChild" presStyleLbl="fgAcc1" presStyleIdx="0" presStyleCnt="1" custScaleX="151434" custScaleY="76195" custLinFactNeighborX="22380" custLinFactNeighborY="3680">
        <dgm:presLayoutVars>
          <dgm:bulletEnabled val="1"/>
        </dgm:presLayoutVars>
      </dgm:prSet>
      <dgm:spPr/>
    </dgm:pt>
    <dgm:pt modelId="{79F3D4F1-D284-4874-AB88-F2D373EC4488}" type="pres">
      <dgm:prSet presAssocID="{39C385B1-4DF5-44C6-B196-C620FD4B856B}" presName="middleBox" presStyleCnt="0"/>
      <dgm:spPr/>
    </dgm:pt>
    <dgm:pt modelId="{85245908-BDE3-4FFF-B420-D6324EBE5BCC}" type="pres">
      <dgm:prSet presAssocID="{39C385B1-4DF5-44C6-B196-C620FD4B856B}" presName="middleBoxParent" presStyleLbl="node1" presStyleIdx="1" presStyleCnt="3" custScaleX="80885"/>
      <dgm:spPr/>
    </dgm:pt>
    <dgm:pt modelId="{6FC031CE-2B21-48E5-964D-2C7B3A6AAB91}" type="pres">
      <dgm:prSet presAssocID="{39C385B1-4DF5-44C6-B196-C620FD4B856B}" presName="middleBoxChildren" presStyleCnt="0"/>
      <dgm:spPr/>
    </dgm:pt>
    <dgm:pt modelId="{DCD778F9-E79A-4038-BCAE-F02F65B2136E}" type="pres">
      <dgm:prSet presAssocID="{39C385B1-4DF5-44C6-B196-C620FD4B856B}" presName="centerBox" presStyleCnt="0"/>
      <dgm:spPr/>
    </dgm:pt>
    <dgm:pt modelId="{067B5244-6002-4809-B28F-8C281C5ABB06}" type="pres">
      <dgm:prSet presAssocID="{39C385B1-4DF5-44C6-B196-C620FD4B856B}" presName="centerBoxParent" presStyleLbl="node1" presStyleIdx="2" presStyleCnt="3" custScaleX="63729" custScaleY="103037" custLinFactNeighborX="-1169" custLinFactNeighborY="-15025"/>
      <dgm:spPr/>
    </dgm:pt>
  </dgm:ptLst>
  <dgm:cxnLst>
    <dgm:cxn modelId="{4E3D7205-2497-43D0-A2DE-E72780CFFD02}" srcId="{39C385B1-4DF5-44C6-B196-C620FD4B856B}" destId="{92541B39-DD6D-45E9-A764-326036FE0040}" srcOrd="0" destOrd="0" parTransId="{787F1BBF-262D-49D5-97C1-AFCB88366EF6}" sibTransId="{0A20AA43-2B00-462A-A9CF-5944A906BF74}"/>
    <dgm:cxn modelId="{C2B4CC0A-AF8A-4529-9C82-2C143B99EDA9}" type="presOf" srcId="{CF8B6656-04C1-470B-8B67-B22127EAAADF}" destId="{6EB7E032-9D46-4890-9A24-7A516FD84F6E}" srcOrd="0" destOrd="0" presId="urn:microsoft.com/office/officeart/2005/8/layout/target2"/>
    <dgm:cxn modelId="{41FF1B23-A8D1-4999-A8A2-52B7D595C038}" srcId="{39C385B1-4DF5-44C6-B196-C620FD4B856B}" destId="{7BC661BC-C360-4C07-BE74-F2F50C684B35}" srcOrd="2" destOrd="0" parTransId="{4B59EB85-EF7A-4D3E-A878-F21CEF22A759}" sibTransId="{4D5A1F6A-6C23-4C79-B54F-364953BF2DBD}"/>
    <dgm:cxn modelId="{098F283A-E82F-4926-B837-D0FC243E2545}" type="presOf" srcId="{92541B39-DD6D-45E9-A764-326036FE0040}" destId="{7BA52D6D-CB60-479F-873C-4F139979FAF6}" srcOrd="0" destOrd="0" presId="urn:microsoft.com/office/officeart/2005/8/layout/target2"/>
    <dgm:cxn modelId="{25CA5D61-ADDA-4E83-9F26-A378542307D7}" type="presOf" srcId="{7BC661BC-C360-4C07-BE74-F2F50C684B35}" destId="{067B5244-6002-4809-B28F-8C281C5ABB06}" srcOrd="0" destOrd="0" presId="urn:microsoft.com/office/officeart/2005/8/layout/target2"/>
    <dgm:cxn modelId="{B7D21B69-E687-4448-9897-B1C257BBAFAB}" type="presOf" srcId="{39C385B1-4DF5-44C6-B196-C620FD4B856B}" destId="{7C745947-DA7D-4267-B0D5-7491AD70A660}" srcOrd="0" destOrd="0" presId="urn:microsoft.com/office/officeart/2005/8/layout/target2"/>
    <dgm:cxn modelId="{AD5BC29F-E84F-4A3A-A29F-B06A7A67C553}" srcId="{39C385B1-4DF5-44C6-B196-C620FD4B856B}" destId="{AA6EE22C-0A0B-49E2-ACDD-9D2B8B0C54B8}" srcOrd="1" destOrd="0" parTransId="{6EFFBA67-8EF3-4634-8F2B-C591FA7108D7}" sibTransId="{358C904B-0231-44E2-BABA-37AFAD5887EA}"/>
    <dgm:cxn modelId="{0D1F8ADD-5C4B-4740-9947-50E8BD5A3C3C}" type="presOf" srcId="{AA6EE22C-0A0B-49E2-ACDD-9D2B8B0C54B8}" destId="{85245908-BDE3-4FFF-B420-D6324EBE5BCC}" srcOrd="0" destOrd="0" presId="urn:microsoft.com/office/officeart/2005/8/layout/target2"/>
    <dgm:cxn modelId="{5333C8F5-6717-414A-B8BA-52DDADDA8E10}" srcId="{92541B39-DD6D-45E9-A764-326036FE0040}" destId="{CF8B6656-04C1-470B-8B67-B22127EAAADF}" srcOrd="0" destOrd="0" parTransId="{D6CC13F3-10F9-4E3E-9F2C-8C820B55D6F4}" sibTransId="{CEC0F2A3-C872-4F4D-905A-66660C1A6C1A}"/>
    <dgm:cxn modelId="{EE6475BA-C074-4091-A414-1D71337A9EB4}" type="presParOf" srcId="{7C745947-DA7D-4267-B0D5-7491AD70A660}" destId="{2FBB3261-ED1C-40D9-919C-C6AB93F8B3E5}" srcOrd="0" destOrd="0" presId="urn:microsoft.com/office/officeart/2005/8/layout/target2"/>
    <dgm:cxn modelId="{5C3EBC0A-DE05-4DA3-BCA5-3F99DE86A08F}" type="presParOf" srcId="{2FBB3261-ED1C-40D9-919C-C6AB93F8B3E5}" destId="{7BA52D6D-CB60-479F-873C-4F139979FAF6}" srcOrd="0" destOrd="0" presId="urn:microsoft.com/office/officeart/2005/8/layout/target2"/>
    <dgm:cxn modelId="{C680D848-7A59-4155-99AE-051EE2177802}" type="presParOf" srcId="{2FBB3261-ED1C-40D9-919C-C6AB93F8B3E5}" destId="{0B01B79D-6F80-4132-A2A2-2AB1734A9517}" srcOrd="1" destOrd="0" presId="urn:microsoft.com/office/officeart/2005/8/layout/target2"/>
    <dgm:cxn modelId="{B47EA5B4-1D90-4AEA-8E63-94CB35AE2DC5}" type="presParOf" srcId="{0B01B79D-6F80-4132-A2A2-2AB1734A9517}" destId="{6EB7E032-9D46-4890-9A24-7A516FD84F6E}" srcOrd="0" destOrd="0" presId="urn:microsoft.com/office/officeart/2005/8/layout/target2"/>
    <dgm:cxn modelId="{4EA08DFE-7DE4-4051-B486-CFD301CF887B}" type="presParOf" srcId="{7C745947-DA7D-4267-B0D5-7491AD70A660}" destId="{79F3D4F1-D284-4874-AB88-F2D373EC4488}" srcOrd="1" destOrd="0" presId="urn:microsoft.com/office/officeart/2005/8/layout/target2"/>
    <dgm:cxn modelId="{57228234-F6A0-42FA-A2CE-BEC72EFDB5F0}" type="presParOf" srcId="{79F3D4F1-D284-4874-AB88-F2D373EC4488}" destId="{85245908-BDE3-4FFF-B420-D6324EBE5BCC}" srcOrd="0" destOrd="0" presId="urn:microsoft.com/office/officeart/2005/8/layout/target2"/>
    <dgm:cxn modelId="{EEA1128D-2B67-4C3E-ABC2-A621DCB6CC9F}" type="presParOf" srcId="{79F3D4F1-D284-4874-AB88-F2D373EC4488}" destId="{6FC031CE-2B21-48E5-964D-2C7B3A6AAB91}" srcOrd="1" destOrd="0" presId="urn:microsoft.com/office/officeart/2005/8/layout/target2"/>
    <dgm:cxn modelId="{7032E99B-30AD-48A9-9F21-8640880C1867}" type="presParOf" srcId="{7C745947-DA7D-4267-B0D5-7491AD70A660}" destId="{DCD778F9-E79A-4038-BCAE-F02F65B2136E}" srcOrd="2" destOrd="0" presId="urn:microsoft.com/office/officeart/2005/8/layout/target2"/>
    <dgm:cxn modelId="{1C72E601-6878-4188-A1C6-45D401B07D12}" type="presParOf" srcId="{DCD778F9-E79A-4038-BCAE-F02F65B2136E}" destId="{067B5244-6002-4809-B28F-8C281C5ABB06}"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10BFF-BB86-49EB-B900-5152A694B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67AAE24D-ACCF-4FCF-8EB7-21060EA7B3F4}">
      <dgm:prSet phldrT="[Texto]"/>
      <dgm:spPr/>
      <dgm:t>
        <a:bodyPr/>
        <a:lstStyle/>
        <a:p>
          <a:r>
            <a:rPr lang="es-CL" dirty="0">
              <a:latin typeface="Palatino Linotype" panose="02040502050505030304" pitchFamily="18" charset="0"/>
            </a:rPr>
            <a:t>Modificaciones al Código Tributario</a:t>
          </a:r>
        </a:p>
      </dgm:t>
    </dgm:pt>
    <dgm:pt modelId="{8E1A4E69-F0E3-440F-8C1E-FD3B2D4812B3}" type="parTrans" cxnId="{A3BEAC9D-819F-44B4-9AE7-0E1674BB6550}">
      <dgm:prSet/>
      <dgm:spPr/>
      <dgm:t>
        <a:bodyPr/>
        <a:lstStyle/>
        <a:p>
          <a:endParaRPr lang="es-CL"/>
        </a:p>
      </dgm:t>
    </dgm:pt>
    <dgm:pt modelId="{52EFA92A-B1B1-4B91-8024-5586BACD714B}" type="sibTrans" cxnId="{A3BEAC9D-819F-44B4-9AE7-0E1674BB6550}">
      <dgm:prSet/>
      <dgm:spPr/>
      <dgm:t>
        <a:bodyPr/>
        <a:lstStyle/>
        <a:p>
          <a:endParaRPr lang="es-CL"/>
        </a:p>
      </dgm:t>
    </dgm:pt>
    <dgm:pt modelId="{A047B96C-AAAB-4BD1-BDC4-6F0672976DB0}">
      <dgm:prSet phldrT="[Texto]"/>
      <dgm:spPr/>
      <dgm:t>
        <a:bodyPr/>
        <a:lstStyle/>
        <a:p>
          <a:r>
            <a:rPr lang="es-CL" dirty="0">
              <a:latin typeface="Palatino Linotype" panose="02040502050505030304" pitchFamily="18" charset="0"/>
            </a:rPr>
            <a:t>Evitar uso de estructuras jurídicas elu</a:t>
          </a:r>
          <a:r>
            <a:rPr lang="es-CL" dirty="0"/>
            <a:t>sivas</a:t>
          </a:r>
        </a:p>
      </dgm:t>
    </dgm:pt>
    <dgm:pt modelId="{9327A211-38AE-4057-8E57-8CDB88B42712}" type="parTrans" cxnId="{5797BEAA-F516-47D9-BCDA-4CDB970B6417}">
      <dgm:prSet/>
      <dgm:spPr/>
      <dgm:t>
        <a:bodyPr/>
        <a:lstStyle/>
        <a:p>
          <a:endParaRPr lang="es-CL"/>
        </a:p>
      </dgm:t>
    </dgm:pt>
    <dgm:pt modelId="{FFF8EA2C-477F-406F-ACD7-2450CA1AE183}" type="sibTrans" cxnId="{5797BEAA-F516-47D9-BCDA-4CDB970B6417}">
      <dgm:prSet/>
      <dgm:spPr/>
      <dgm:t>
        <a:bodyPr/>
        <a:lstStyle/>
        <a:p>
          <a:endParaRPr lang="es-CL"/>
        </a:p>
      </dgm:t>
    </dgm:pt>
    <dgm:pt modelId="{220F2A6E-5F05-4CB8-8244-F3E5586C6E35}">
      <dgm:prSet phldrT="[Texto]"/>
      <dgm:spPr/>
      <dgm:t>
        <a:bodyPr/>
        <a:lstStyle/>
        <a:p>
          <a:r>
            <a:rPr lang="es-CL" dirty="0">
              <a:latin typeface="Palatino Linotype" panose="02040502050505030304" pitchFamily="18" charset="0"/>
            </a:rPr>
            <a:t>Aplicar normas OCDE exceso de endeudami</a:t>
          </a:r>
          <a:r>
            <a:rPr lang="es-CL" dirty="0"/>
            <a:t>ento</a:t>
          </a:r>
        </a:p>
      </dgm:t>
    </dgm:pt>
    <dgm:pt modelId="{89907B07-592F-4A5F-B487-4BF08026C887}" type="parTrans" cxnId="{D2180593-0140-4E81-B2AB-26E2335C0DAA}">
      <dgm:prSet/>
      <dgm:spPr/>
      <dgm:t>
        <a:bodyPr/>
        <a:lstStyle/>
        <a:p>
          <a:endParaRPr lang="es-CL"/>
        </a:p>
      </dgm:t>
    </dgm:pt>
    <dgm:pt modelId="{07AABF46-FDB9-481C-BB11-55F05EE7F6EB}" type="sibTrans" cxnId="{D2180593-0140-4E81-B2AB-26E2335C0DAA}">
      <dgm:prSet/>
      <dgm:spPr/>
      <dgm:t>
        <a:bodyPr/>
        <a:lstStyle/>
        <a:p>
          <a:endParaRPr lang="es-CL"/>
        </a:p>
      </dgm:t>
    </dgm:pt>
    <dgm:pt modelId="{1AEA2328-3420-4507-B889-5099FE631E83}">
      <dgm:prSet phldrT="[Texto]"/>
      <dgm:spPr/>
      <dgm:t>
        <a:bodyPr/>
        <a:lstStyle/>
        <a:p>
          <a:r>
            <a:rPr lang="es-CL" dirty="0">
              <a:latin typeface="Palatino Linotype" panose="02040502050505030304" pitchFamily="18" charset="0"/>
            </a:rPr>
            <a:t>Reconocer beneficiario efect</a:t>
          </a:r>
          <a:r>
            <a:rPr lang="es-CL" dirty="0"/>
            <a:t>ivo</a:t>
          </a:r>
        </a:p>
      </dgm:t>
    </dgm:pt>
    <dgm:pt modelId="{C1360342-1B16-4185-9568-1834D1A65D92}" type="parTrans" cxnId="{771DC12A-0836-4B1D-AB1A-A110ECB0F6BE}">
      <dgm:prSet/>
      <dgm:spPr/>
      <dgm:t>
        <a:bodyPr/>
        <a:lstStyle/>
        <a:p>
          <a:endParaRPr lang="es-CL"/>
        </a:p>
      </dgm:t>
    </dgm:pt>
    <dgm:pt modelId="{5CE81435-DC36-4FEE-9616-21DB29459679}" type="sibTrans" cxnId="{771DC12A-0836-4B1D-AB1A-A110ECB0F6BE}">
      <dgm:prSet/>
      <dgm:spPr/>
      <dgm:t>
        <a:bodyPr/>
        <a:lstStyle/>
        <a:p>
          <a:endParaRPr lang="es-CL"/>
        </a:p>
      </dgm:t>
    </dgm:pt>
    <dgm:pt modelId="{1E5E3CA0-1997-436B-866E-E779C3A4AABF}" type="pres">
      <dgm:prSet presAssocID="{9C110BFF-BB86-49EB-B900-5152A694BF05}" presName="Name0" presStyleCnt="0">
        <dgm:presLayoutVars>
          <dgm:chPref val="1"/>
          <dgm:dir/>
          <dgm:animOne val="branch"/>
          <dgm:animLvl val="lvl"/>
          <dgm:resizeHandles val="exact"/>
        </dgm:presLayoutVars>
      </dgm:prSet>
      <dgm:spPr/>
    </dgm:pt>
    <dgm:pt modelId="{800D93E8-E398-428C-AE46-2AFE63555F80}" type="pres">
      <dgm:prSet presAssocID="{67AAE24D-ACCF-4FCF-8EB7-21060EA7B3F4}" presName="root1" presStyleCnt="0"/>
      <dgm:spPr/>
    </dgm:pt>
    <dgm:pt modelId="{1E7B5034-1412-461E-ADC3-8BA8564F46EF}" type="pres">
      <dgm:prSet presAssocID="{67AAE24D-ACCF-4FCF-8EB7-21060EA7B3F4}" presName="LevelOneTextNode" presStyleLbl="node0" presStyleIdx="0" presStyleCnt="1" custLinFactNeighborX="-9076">
        <dgm:presLayoutVars>
          <dgm:chPref val="3"/>
        </dgm:presLayoutVars>
      </dgm:prSet>
      <dgm:spPr/>
    </dgm:pt>
    <dgm:pt modelId="{3C45A7C6-0F26-4AE4-95A6-4F34D45DB01E}" type="pres">
      <dgm:prSet presAssocID="{67AAE24D-ACCF-4FCF-8EB7-21060EA7B3F4}" presName="level2hierChild" presStyleCnt="0"/>
      <dgm:spPr/>
    </dgm:pt>
    <dgm:pt modelId="{65417A65-23CE-413C-AD75-6A9242985177}" type="pres">
      <dgm:prSet presAssocID="{9327A211-38AE-4057-8E57-8CDB88B42712}" presName="conn2-1" presStyleLbl="parChTrans1D2" presStyleIdx="0" presStyleCnt="3"/>
      <dgm:spPr/>
    </dgm:pt>
    <dgm:pt modelId="{0AA0961B-3C12-4099-867D-ACF04501676C}" type="pres">
      <dgm:prSet presAssocID="{9327A211-38AE-4057-8E57-8CDB88B42712}" presName="connTx" presStyleLbl="parChTrans1D2" presStyleIdx="0" presStyleCnt="3"/>
      <dgm:spPr/>
    </dgm:pt>
    <dgm:pt modelId="{31B855FD-BC34-456D-BACC-0C0AADFBA6FA}" type="pres">
      <dgm:prSet presAssocID="{A047B96C-AAAB-4BD1-BDC4-6F0672976DB0}" presName="root2" presStyleCnt="0"/>
      <dgm:spPr/>
    </dgm:pt>
    <dgm:pt modelId="{BC47EA54-8E06-4120-A25F-797825F14AD7}" type="pres">
      <dgm:prSet presAssocID="{A047B96C-AAAB-4BD1-BDC4-6F0672976DB0}" presName="LevelTwoTextNode" presStyleLbl="node2" presStyleIdx="0" presStyleCnt="3">
        <dgm:presLayoutVars>
          <dgm:chPref val="3"/>
        </dgm:presLayoutVars>
      </dgm:prSet>
      <dgm:spPr/>
    </dgm:pt>
    <dgm:pt modelId="{4BEE145B-828B-4475-A4D8-B97156567854}" type="pres">
      <dgm:prSet presAssocID="{A047B96C-AAAB-4BD1-BDC4-6F0672976DB0}" presName="level3hierChild" presStyleCnt="0"/>
      <dgm:spPr/>
    </dgm:pt>
    <dgm:pt modelId="{84138D79-4390-4931-BC38-8BBEA6366969}" type="pres">
      <dgm:prSet presAssocID="{89907B07-592F-4A5F-B487-4BF08026C887}" presName="conn2-1" presStyleLbl="parChTrans1D2" presStyleIdx="1" presStyleCnt="3"/>
      <dgm:spPr/>
    </dgm:pt>
    <dgm:pt modelId="{066B541C-9DA1-4F1D-9535-FEE0B170F662}" type="pres">
      <dgm:prSet presAssocID="{89907B07-592F-4A5F-B487-4BF08026C887}" presName="connTx" presStyleLbl="parChTrans1D2" presStyleIdx="1" presStyleCnt="3"/>
      <dgm:spPr/>
    </dgm:pt>
    <dgm:pt modelId="{442D8907-2903-4A25-99E5-718A1C76C4D5}" type="pres">
      <dgm:prSet presAssocID="{220F2A6E-5F05-4CB8-8244-F3E5586C6E35}" presName="root2" presStyleCnt="0"/>
      <dgm:spPr/>
    </dgm:pt>
    <dgm:pt modelId="{69F77697-2A81-430E-8C70-1350B98FAC76}" type="pres">
      <dgm:prSet presAssocID="{220F2A6E-5F05-4CB8-8244-F3E5586C6E35}" presName="LevelTwoTextNode" presStyleLbl="node2" presStyleIdx="1" presStyleCnt="3">
        <dgm:presLayoutVars>
          <dgm:chPref val="3"/>
        </dgm:presLayoutVars>
      </dgm:prSet>
      <dgm:spPr/>
    </dgm:pt>
    <dgm:pt modelId="{6494BB63-AFBB-4FC3-8B73-A2C29BF7AF8B}" type="pres">
      <dgm:prSet presAssocID="{220F2A6E-5F05-4CB8-8244-F3E5586C6E35}" presName="level3hierChild" presStyleCnt="0"/>
      <dgm:spPr/>
    </dgm:pt>
    <dgm:pt modelId="{241F6856-2482-4777-AF33-2434EE5FC71A}" type="pres">
      <dgm:prSet presAssocID="{C1360342-1B16-4185-9568-1834D1A65D92}" presName="conn2-1" presStyleLbl="parChTrans1D2" presStyleIdx="2" presStyleCnt="3"/>
      <dgm:spPr/>
    </dgm:pt>
    <dgm:pt modelId="{6EE83EE6-4EBE-41C9-912F-879FAF253D13}" type="pres">
      <dgm:prSet presAssocID="{C1360342-1B16-4185-9568-1834D1A65D92}" presName="connTx" presStyleLbl="parChTrans1D2" presStyleIdx="2" presStyleCnt="3"/>
      <dgm:spPr/>
    </dgm:pt>
    <dgm:pt modelId="{3207E06B-68CB-471E-A5E1-F0EE453ACEA6}" type="pres">
      <dgm:prSet presAssocID="{1AEA2328-3420-4507-B889-5099FE631E83}" presName="root2" presStyleCnt="0"/>
      <dgm:spPr/>
    </dgm:pt>
    <dgm:pt modelId="{45A661BB-068F-4F0C-95E8-B85EDB53733C}" type="pres">
      <dgm:prSet presAssocID="{1AEA2328-3420-4507-B889-5099FE631E83}" presName="LevelTwoTextNode" presStyleLbl="node2" presStyleIdx="2" presStyleCnt="3">
        <dgm:presLayoutVars>
          <dgm:chPref val="3"/>
        </dgm:presLayoutVars>
      </dgm:prSet>
      <dgm:spPr/>
    </dgm:pt>
    <dgm:pt modelId="{A5A2DCF8-6D2B-47AC-955E-06CA93C86BAB}" type="pres">
      <dgm:prSet presAssocID="{1AEA2328-3420-4507-B889-5099FE631E83}" presName="level3hierChild" presStyleCnt="0"/>
      <dgm:spPr/>
    </dgm:pt>
  </dgm:ptLst>
  <dgm:cxnLst>
    <dgm:cxn modelId="{2791150A-FCA4-4A5A-8FE1-F10B1B6681A9}" type="presOf" srcId="{89907B07-592F-4A5F-B487-4BF08026C887}" destId="{84138D79-4390-4931-BC38-8BBEA6366969}" srcOrd="0" destOrd="0" presId="urn:microsoft.com/office/officeart/2008/layout/HorizontalMultiLevelHierarchy"/>
    <dgm:cxn modelId="{771DC12A-0836-4B1D-AB1A-A110ECB0F6BE}" srcId="{67AAE24D-ACCF-4FCF-8EB7-21060EA7B3F4}" destId="{1AEA2328-3420-4507-B889-5099FE631E83}" srcOrd="2" destOrd="0" parTransId="{C1360342-1B16-4185-9568-1834D1A65D92}" sibTransId="{5CE81435-DC36-4FEE-9616-21DB29459679}"/>
    <dgm:cxn modelId="{36248734-81A1-4C57-8B3A-772459CA42CF}" type="presOf" srcId="{C1360342-1B16-4185-9568-1834D1A65D92}" destId="{241F6856-2482-4777-AF33-2434EE5FC71A}" srcOrd="0" destOrd="0" presId="urn:microsoft.com/office/officeart/2008/layout/HorizontalMultiLevelHierarchy"/>
    <dgm:cxn modelId="{D2180593-0140-4E81-B2AB-26E2335C0DAA}" srcId="{67AAE24D-ACCF-4FCF-8EB7-21060EA7B3F4}" destId="{220F2A6E-5F05-4CB8-8244-F3E5586C6E35}" srcOrd="1" destOrd="0" parTransId="{89907B07-592F-4A5F-B487-4BF08026C887}" sibTransId="{07AABF46-FDB9-481C-BB11-55F05EE7F6EB}"/>
    <dgm:cxn modelId="{A3BEAC9D-819F-44B4-9AE7-0E1674BB6550}" srcId="{9C110BFF-BB86-49EB-B900-5152A694BF05}" destId="{67AAE24D-ACCF-4FCF-8EB7-21060EA7B3F4}" srcOrd="0" destOrd="0" parTransId="{8E1A4E69-F0E3-440F-8C1E-FD3B2D4812B3}" sibTransId="{52EFA92A-B1B1-4B91-8024-5586BACD714B}"/>
    <dgm:cxn modelId="{E1F57AA5-34B0-43EC-93A9-81D2B0C0279E}" type="presOf" srcId="{9327A211-38AE-4057-8E57-8CDB88B42712}" destId="{0AA0961B-3C12-4099-867D-ACF04501676C}" srcOrd="1" destOrd="0" presId="urn:microsoft.com/office/officeart/2008/layout/HorizontalMultiLevelHierarchy"/>
    <dgm:cxn modelId="{5797BEAA-F516-47D9-BCDA-4CDB970B6417}" srcId="{67AAE24D-ACCF-4FCF-8EB7-21060EA7B3F4}" destId="{A047B96C-AAAB-4BD1-BDC4-6F0672976DB0}" srcOrd="0" destOrd="0" parTransId="{9327A211-38AE-4057-8E57-8CDB88B42712}" sibTransId="{FFF8EA2C-477F-406F-ACD7-2450CA1AE183}"/>
    <dgm:cxn modelId="{5E58EEB1-5FC1-4EFE-B488-D47B37F6A1F7}" type="presOf" srcId="{9C110BFF-BB86-49EB-B900-5152A694BF05}" destId="{1E5E3CA0-1997-436B-866E-E779C3A4AABF}" srcOrd="0" destOrd="0" presId="urn:microsoft.com/office/officeart/2008/layout/HorizontalMultiLevelHierarchy"/>
    <dgm:cxn modelId="{4578CFB7-19FC-4843-B8B6-70F362CBF5A5}" type="presOf" srcId="{A047B96C-AAAB-4BD1-BDC4-6F0672976DB0}" destId="{BC47EA54-8E06-4120-A25F-797825F14AD7}" srcOrd="0" destOrd="0" presId="urn:microsoft.com/office/officeart/2008/layout/HorizontalMultiLevelHierarchy"/>
    <dgm:cxn modelId="{AA8114C7-8DFD-4181-8245-D84A4141DC11}" type="presOf" srcId="{C1360342-1B16-4185-9568-1834D1A65D92}" destId="{6EE83EE6-4EBE-41C9-912F-879FAF253D13}" srcOrd="1" destOrd="0" presId="urn:microsoft.com/office/officeart/2008/layout/HorizontalMultiLevelHierarchy"/>
    <dgm:cxn modelId="{022C7CC7-E67A-491C-B7AA-49B8036188CF}" type="presOf" srcId="{67AAE24D-ACCF-4FCF-8EB7-21060EA7B3F4}" destId="{1E7B5034-1412-461E-ADC3-8BA8564F46EF}" srcOrd="0" destOrd="0" presId="urn:microsoft.com/office/officeart/2008/layout/HorizontalMultiLevelHierarchy"/>
    <dgm:cxn modelId="{4B9E4FCA-6E82-451F-939B-D1B0A2F32CE6}" type="presOf" srcId="{89907B07-592F-4A5F-B487-4BF08026C887}" destId="{066B541C-9DA1-4F1D-9535-FEE0B170F662}" srcOrd="1" destOrd="0" presId="urn:microsoft.com/office/officeart/2008/layout/HorizontalMultiLevelHierarchy"/>
    <dgm:cxn modelId="{EB2739DE-3474-4105-A5EA-144F36835A02}" type="presOf" srcId="{1AEA2328-3420-4507-B889-5099FE631E83}" destId="{45A661BB-068F-4F0C-95E8-B85EDB53733C}" srcOrd="0" destOrd="0" presId="urn:microsoft.com/office/officeart/2008/layout/HorizontalMultiLevelHierarchy"/>
    <dgm:cxn modelId="{9F156AE6-A203-4344-B45F-D25F32629045}" type="presOf" srcId="{220F2A6E-5F05-4CB8-8244-F3E5586C6E35}" destId="{69F77697-2A81-430E-8C70-1350B98FAC76}" srcOrd="0" destOrd="0" presId="urn:microsoft.com/office/officeart/2008/layout/HorizontalMultiLevelHierarchy"/>
    <dgm:cxn modelId="{53E8ADF0-CC0D-48DD-968B-79A23D3502ED}" type="presOf" srcId="{9327A211-38AE-4057-8E57-8CDB88B42712}" destId="{65417A65-23CE-413C-AD75-6A9242985177}" srcOrd="0" destOrd="0" presId="urn:microsoft.com/office/officeart/2008/layout/HorizontalMultiLevelHierarchy"/>
    <dgm:cxn modelId="{E9B01787-6D20-4812-8689-B4A0F8E55638}" type="presParOf" srcId="{1E5E3CA0-1997-436B-866E-E779C3A4AABF}" destId="{800D93E8-E398-428C-AE46-2AFE63555F80}" srcOrd="0" destOrd="0" presId="urn:microsoft.com/office/officeart/2008/layout/HorizontalMultiLevelHierarchy"/>
    <dgm:cxn modelId="{2FCE2A49-C02B-4347-9657-DDE867255E88}" type="presParOf" srcId="{800D93E8-E398-428C-AE46-2AFE63555F80}" destId="{1E7B5034-1412-461E-ADC3-8BA8564F46EF}" srcOrd="0" destOrd="0" presId="urn:microsoft.com/office/officeart/2008/layout/HorizontalMultiLevelHierarchy"/>
    <dgm:cxn modelId="{202FA219-78E7-4FEE-AA4F-5A8ECBC83A7D}" type="presParOf" srcId="{800D93E8-E398-428C-AE46-2AFE63555F80}" destId="{3C45A7C6-0F26-4AE4-95A6-4F34D45DB01E}" srcOrd="1" destOrd="0" presId="urn:microsoft.com/office/officeart/2008/layout/HorizontalMultiLevelHierarchy"/>
    <dgm:cxn modelId="{9FE0A9AD-CE7F-4073-BAE0-F49400F2E88F}" type="presParOf" srcId="{3C45A7C6-0F26-4AE4-95A6-4F34D45DB01E}" destId="{65417A65-23CE-413C-AD75-6A9242985177}" srcOrd="0" destOrd="0" presId="urn:microsoft.com/office/officeart/2008/layout/HorizontalMultiLevelHierarchy"/>
    <dgm:cxn modelId="{C570B8EE-B706-47DC-98EE-43DFF925F33B}" type="presParOf" srcId="{65417A65-23CE-413C-AD75-6A9242985177}" destId="{0AA0961B-3C12-4099-867D-ACF04501676C}" srcOrd="0" destOrd="0" presId="urn:microsoft.com/office/officeart/2008/layout/HorizontalMultiLevelHierarchy"/>
    <dgm:cxn modelId="{45A64785-D351-4E0A-BBAD-4F5264C1701E}" type="presParOf" srcId="{3C45A7C6-0F26-4AE4-95A6-4F34D45DB01E}" destId="{31B855FD-BC34-456D-BACC-0C0AADFBA6FA}" srcOrd="1" destOrd="0" presId="urn:microsoft.com/office/officeart/2008/layout/HorizontalMultiLevelHierarchy"/>
    <dgm:cxn modelId="{6E602B9A-673B-4020-8DDF-B8C8C7F46E14}" type="presParOf" srcId="{31B855FD-BC34-456D-BACC-0C0AADFBA6FA}" destId="{BC47EA54-8E06-4120-A25F-797825F14AD7}" srcOrd="0" destOrd="0" presId="urn:microsoft.com/office/officeart/2008/layout/HorizontalMultiLevelHierarchy"/>
    <dgm:cxn modelId="{AC08A691-BAB1-4F7F-B287-4A2927B8FC93}" type="presParOf" srcId="{31B855FD-BC34-456D-BACC-0C0AADFBA6FA}" destId="{4BEE145B-828B-4475-A4D8-B97156567854}" srcOrd="1" destOrd="0" presId="urn:microsoft.com/office/officeart/2008/layout/HorizontalMultiLevelHierarchy"/>
    <dgm:cxn modelId="{998205A5-DBF9-4AB6-B29D-FD6CE9A9279D}" type="presParOf" srcId="{3C45A7C6-0F26-4AE4-95A6-4F34D45DB01E}" destId="{84138D79-4390-4931-BC38-8BBEA6366969}" srcOrd="2" destOrd="0" presId="urn:microsoft.com/office/officeart/2008/layout/HorizontalMultiLevelHierarchy"/>
    <dgm:cxn modelId="{43CDBC83-E968-4B4F-97C9-897E4B46D7E2}" type="presParOf" srcId="{84138D79-4390-4931-BC38-8BBEA6366969}" destId="{066B541C-9DA1-4F1D-9535-FEE0B170F662}" srcOrd="0" destOrd="0" presId="urn:microsoft.com/office/officeart/2008/layout/HorizontalMultiLevelHierarchy"/>
    <dgm:cxn modelId="{479DED7F-B27B-4954-A153-B259068D6653}" type="presParOf" srcId="{3C45A7C6-0F26-4AE4-95A6-4F34D45DB01E}" destId="{442D8907-2903-4A25-99E5-718A1C76C4D5}" srcOrd="3" destOrd="0" presId="urn:microsoft.com/office/officeart/2008/layout/HorizontalMultiLevelHierarchy"/>
    <dgm:cxn modelId="{64448B5C-EBC4-43DF-BF12-E58ACF88B25E}" type="presParOf" srcId="{442D8907-2903-4A25-99E5-718A1C76C4D5}" destId="{69F77697-2A81-430E-8C70-1350B98FAC76}" srcOrd="0" destOrd="0" presId="urn:microsoft.com/office/officeart/2008/layout/HorizontalMultiLevelHierarchy"/>
    <dgm:cxn modelId="{7584DA6A-3F04-4909-8242-8584BDB4C2D3}" type="presParOf" srcId="{442D8907-2903-4A25-99E5-718A1C76C4D5}" destId="{6494BB63-AFBB-4FC3-8B73-A2C29BF7AF8B}" srcOrd="1" destOrd="0" presId="urn:microsoft.com/office/officeart/2008/layout/HorizontalMultiLevelHierarchy"/>
    <dgm:cxn modelId="{7B3CD891-82C5-4996-A5E6-D3179DE20CDC}" type="presParOf" srcId="{3C45A7C6-0F26-4AE4-95A6-4F34D45DB01E}" destId="{241F6856-2482-4777-AF33-2434EE5FC71A}" srcOrd="4" destOrd="0" presId="urn:microsoft.com/office/officeart/2008/layout/HorizontalMultiLevelHierarchy"/>
    <dgm:cxn modelId="{8253457C-7D59-4BFA-ABB5-A875777B34F2}" type="presParOf" srcId="{241F6856-2482-4777-AF33-2434EE5FC71A}" destId="{6EE83EE6-4EBE-41C9-912F-879FAF253D13}" srcOrd="0" destOrd="0" presId="urn:microsoft.com/office/officeart/2008/layout/HorizontalMultiLevelHierarchy"/>
    <dgm:cxn modelId="{E811C547-9589-4280-B6B6-F63B56C24561}" type="presParOf" srcId="{3C45A7C6-0F26-4AE4-95A6-4F34D45DB01E}" destId="{3207E06B-68CB-471E-A5E1-F0EE453ACEA6}" srcOrd="5" destOrd="0" presId="urn:microsoft.com/office/officeart/2008/layout/HorizontalMultiLevelHierarchy"/>
    <dgm:cxn modelId="{2BD616F2-EB56-4226-9A72-07F2AFC858C8}" type="presParOf" srcId="{3207E06B-68CB-471E-A5E1-F0EE453ACEA6}" destId="{45A661BB-068F-4F0C-95E8-B85EDB53733C}" srcOrd="0" destOrd="0" presId="urn:microsoft.com/office/officeart/2008/layout/HorizontalMultiLevelHierarchy"/>
    <dgm:cxn modelId="{5B598496-9E30-4F1A-A00F-AC8C6DA4301E}" type="presParOf" srcId="{3207E06B-68CB-471E-A5E1-F0EE453ACEA6}" destId="{A5A2DCF8-6D2B-47AC-955E-06CA93C86BAB}" srcOrd="1" destOrd="0" presId="urn:microsoft.com/office/officeart/2008/layout/HorizontalMultiLevelHierarchy"/>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110BFF-BB86-49EB-B900-5152A694B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67AAE24D-ACCF-4FCF-8EB7-21060EA7B3F4}">
      <dgm:prSet phldrT="[Texto]"/>
      <dgm:spPr/>
      <dgm:t>
        <a:bodyPr/>
        <a:lstStyle/>
        <a:p>
          <a:r>
            <a:rPr lang="es-CL" dirty="0">
              <a:latin typeface="Palatino Linotype" panose="02040502050505030304" pitchFamily="18" charset="0"/>
            </a:rPr>
            <a:t>Modificaciones al Código Tributario</a:t>
          </a:r>
        </a:p>
      </dgm:t>
    </dgm:pt>
    <dgm:pt modelId="{8E1A4E69-F0E3-440F-8C1E-FD3B2D4812B3}" type="parTrans" cxnId="{A3BEAC9D-819F-44B4-9AE7-0E1674BB6550}">
      <dgm:prSet/>
      <dgm:spPr/>
      <dgm:t>
        <a:bodyPr/>
        <a:lstStyle/>
        <a:p>
          <a:endParaRPr lang="es-CL"/>
        </a:p>
      </dgm:t>
    </dgm:pt>
    <dgm:pt modelId="{52EFA92A-B1B1-4B91-8024-5586BACD714B}" type="sibTrans" cxnId="{A3BEAC9D-819F-44B4-9AE7-0E1674BB6550}">
      <dgm:prSet/>
      <dgm:spPr/>
      <dgm:t>
        <a:bodyPr/>
        <a:lstStyle/>
        <a:p>
          <a:endParaRPr lang="es-CL"/>
        </a:p>
      </dgm:t>
    </dgm:pt>
    <dgm:pt modelId="{A047B96C-AAAB-4BD1-BDC4-6F0672976DB0}">
      <dgm:prSet phldrT="[Texto]"/>
      <dgm:spPr/>
      <dgm:t>
        <a:bodyPr/>
        <a:lstStyle/>
        <a:p>
          <a:r>
            <a:rPr lang="es-CL" dirty="0">
              <a:latin typeface="Palatino Linotype" panose="02040502050505030304" pitchFamily="18" charset="0"/>
            </a:rPr>
            <a:t>Incremento dotación SII - Aduana</a:t>
          </a:r>
        </a:p>
      </dgm:t>
    </dgm:pt>
    <dgm:pt modelId="{9327A211-38AE-4057-8E57-8CDB88B42712}" type="parTrans" cxnId="{5797BEAA-F516-47D9-BCDA-4CDB970B6417}">
      <dgm:prSet/>
      <dgm:spPr/>
      <dgm:t>
        <a:bodyPr/>
        <a:lstStyle/>
        <a:p>
          <a:endParaRPr lang="es-CL"/>
        </a:p>
      </dgm:t>
    </dgm:pt>
    <dgm:pt modelId="{FFF8EA2C-477F-406F-ACD7-2450CA1AE183}" type="sibTrans" cxnId="{5797BEAA-F516-47D9-BCDA-4CDB970B6417}">
      <dgm:prSet/>
      <dgm:spPr/>
      <dgm:t>
        <a:bodyPr/>
        <a:lstStyle/>
        <a:p>
          <a:endParaRPr lang="es-CL"/>
        </a:p>
      </dgm:t>
    </dgm:pt>
    <dgm:pt modelId="{220F2A6E-5F05-4CB8-8244-F3E5586C6E35}">
      <dgm:prSet phldrT="[Texto]"/>
      <dgm:spPr/>
      <dgm:t>
        <a:bodyPr/>
        <a:lstStyle/>
        <a:p>
          <a:r>
            <a:rPr lang="es-CL" dirty="0">
              <a:latin typeface="Palatino Linotype" panose="02040502050505030304" pitchFamily="18" charset="0"/>
            </a:rPr>
            <a:t>Incorporar más tecnología</a:t>
          </a:r>
        </a:p>
      </dgm:t>
    </dgm:pt>
    <dgm:pt modelId="{89907B07-592F-4A5F-B487-4BF08026C887}" type="parTrans" cxnId="{D2180593-0140-4E81-B2AB-26E2335C0DAA}">
      <dgm:prSet/>
      <dgm:spPr/>
      <dgm:t>
        <a:bodyPr/>
        <a:lstStyle/>
        <a:p>
          <a:endParaRPr lang="es-CL"/>
        </a:p>
      </dgm:t>
    </dgm:pt>
    <dgm:pt modelId="{07AABF46-FDB9-481C-BB11-55F05EE7F6EB}" type="sibTrans" cxnId="{D2180593-0140-4E81-B2AB-26E2335C0DAA}">
      <dgm:prSet/>
      <dgm:spPr/>
      <dgm:t>
        <a:bodyPr/>
        <a:lstStyle/>
        <a:p>
          <a:endParaRPr lang="es-CL"/>
        </a:p>
      </dgm:t>
    </dgm:pt>
    <dgm:pt modelId="{1AEA2328-3420-4507-B889-5099FE631E83}">
      <dgm:prSet phldrT="[Texto]"/>
      <dgm:spPr/>
      <dgm:t>
        <a:bodyPr/>
        <a:lstStyle/>
        <a:p>
          <a:r>
            <a:rPr lang="es-CL" dirty="0">
              <a:latin typeface="Palatino Linotype" panose="02040502050505030304" pitchFamily="18" charset="0"/>
            </a:rPr>
            <a:t>Excepción secreto – reserva bancaria</a:t>
          </a:r>
        </a:p>
      </dgm:t>
    </dgm:pt>
    <dgm:pt modelId="{C1360342-1B16-4185-9568-1834D1A65D92}" type="parTrans" cxnId="{771DC12A-0836-4B1D-AB1A-A110ECB0F6BE}">
      <dgm:prSet/>
      <dgm:spPr/>
      <dgm:t>
        <a:bodyPr/>
        <a:lstStyle/>
        <a:p>
          <a:endParaRPr lang="es-CL"/>
        </a:p>
      </dgm:t>
    </dgm:pt>
    <dgm:pt modelId="{5CE81435-DC36-4FEE-9616-21DB29459679}" type="sibTrans" cxnId="{771DC12A-0836-4B1D-AB1A-A110ECB0F6BE}">
      <dgm:prSet/>
      <dgm:spPr/>
      <dgm:t>
        <a:bodyPr/>
        <a:lstStyle/>
        <a:p>
          <a:endParaRPr lang="es-CL"/>
        </a:p>
      </dgm:t>
    </dgm:pt>
    <dgm:pt modelId="{1E5E3CA0-1997-436B-866E-E779C3A4AABF}" type="pres">
      <dgm:prSet presAssocID="{9C110BFF-BB86-49EB-B900-5152A694BF05}" presName="Name0" presStyleCnt="0">
        <dgm:presLayoutVars>
          <dgm:chPref val="1"/>
          <dgm:dir/>
          <dgm:animOne val="branch"/>
          <dgm:animLvl val="lvl"/>
          <dgm:resizeHandles val="exact"/>
        </dgm:presLayoutVars>
      </dgm:prSet>
      <dgm:spPr/>
    </dgm:pt>
    <dgm:pt modelId="{800D93E8-E398-428C-AE46-2AFE63555F80}" type="pres">
      <dgm:prSet presAssocID="{67AAE24D-ACCF-4FCF-8EB7-21060EA7B3F4}" presName="root1" presStyleCnt="0"/>
      <dgm:spPr/>
    </dgm:pt>
    <dgm:pt modelId="{1E7B5034-1412-461E-ADC3-8BA8564F46EF}" type="pres">
      <dgm:prSet presAssocID="{67AAE24D-ACCF-4FCF-8EB7-21060EA7B3F4}" presName="LevelOneTextNode" presStyleLbl="node0" presStyleIdx="0" presStyleCnt="1">
        <dgm:presLayoutVars>
          <dgm:chPref val="3"/>
        </dgm:presLayoutVars>
      </dgm:prSet>
      <dgm:spPr/>
    </dgm:pt>
    <dgm:pt modelId="{3C45A7C6-0F26-4AE4-95A6-4F34D45DB01E}" type="pres">
      <dgm:prSet presAssocID="{67AAE24D-ACCF-4FCF-8EB7-21060EA7B3F4}" presName="level2hierChild" presStyleCnt="0"/>
      <dgm:spPr/>
    </dgm:pt>
    <dgm:pt modelId="{65417A65-23CE-413C-AD75-6A9242985177}" type="pres">
      <dgm:prSet presAssocID="{9327A211-38AE-4057-8E57-8CDB88B42712}" presName="conn2-1" presStyleLbl="parChTrans1D2" presStyleIdx="0" presStyleCnt="3"/>
      <dgm:spPr/>
    </dgm:pt>
    <dgm:pt modelId="{0AA0961B-3C12-4099-867D-ACF04501676C}" type="pres">
      <dgm:prSet presAssocID="{9327A211-38AE-4057-8E57-8CDB88B42712}" presName="connTx" presStyleLbl="parChTrans1D2" presStyleIdx="0" presStyleCnt="3"/>
      <dgm:spPr/>
    </dgm:pt>
    <dgm:pt modelId="{31B855FD-BC34-456D-BACC-0C0AADFBA6FA}" type="pres">
      <dgm:prSet presAssocID="{A047B96C-AAAB-4BD1-BDC4-6F0672976DB0}" presName="root2" presStyleCnt="0"/>
      <dgm:spPr/>
    </dgm:pt>
    <dgm:pt modelId="{BC47EA54-8E06-4120-A25F-797825F14AD7}" type="pres">
      <dgm:prSet presAssocID="{A047B96C-AAAB-4BD1-BDC4-6F0672976DB0}" presName="LevelTwoTextNode" presStyleLbl="node2" presStyleIdx="0" presStyleCnt="3">
        <dgm:presLayoutVars>
          <dgm:chPref val="3"/>
        </dgm:presLayoutVars>
      </dgm:prSet>
      <dgm:spPr/>
    </dgm:pt>
    <dgm:pt modelId="{4BEE145B-828B-4475-A4D8-B97156567854}" type="pres">
      <dgm:prSet presAssocID="{A047B96C-AAAB-4BD1-BDC4-6F0672976DB0}" presName="level3hierChild" presStyleCnt="0"/>
      <dgm:spPr/>
    </dgm:pt>
    <dgm:pt modelId="{84138D79-4390-4931-BC38-8BBEA6366969}" type="pres">
      <dgm:prSet presAssocID="{89907B07-592F-4A5F-B487-4BF08026C887}" presName="conn2-1" presStyleLbl="parChTrans1D2" presStyleIdx="1" presStyleCnt="3"/>
      <dgm:spPr/>
    </dgm:pt>
    <dgm:pt modelId="{066B541C-9DA1-4F1D-9535-FEE0B170F662}" type="pres">
      <dgm:prSet presAssocID="{89907B07-592F-4A5F-B487-4BF08026C887}" presName="connTx" presStyleLbl="parChTrans1D2" presStyleIdx="1" presStyleCnt="3"/>
      <dgm:spPr/>
    </dgm:pt>
    <dgm:pt modelId="{442D8907-2903-4A25-99E5-718A1C76C4D5}" type="pres">
      <dgm:prSet presAssocID="{220F2A6E-5F05-4CB8-8244-F3E5586C6E35}" presName="root2" presStyleCnt="0"/>
      <dgm:spPr/>
    </dgm:pt>
    <dgm:pt modelId="{69F77697-2A81-430E-8C70-1350B98FAC76}" type="pres">
      <dgm:prSet presAssocID="{220F2A6E-5F05-4CB8-8244-F3E5586C6E35}" presName="LevelTwoTextNode" presStyleLbl="node2" presStyleIdx="1" presStyleCnt="3">
        <dgm:presLayoutVars>
          <dgm:chPref val="3"/>
        </dgm:presLayoutVars>
      </dgm:prSet>
      <dgm:spPr/>
    </dgm:pt>
    <dgm:pt modelId="{6494BB63-AFBB-4FC3-8B73-A2C29BF7AF8B}" type="pres">
      <dgm:prSet presAssocID="{220F2A6E-5F05-4CB8-8244-F3E5586C6E35}" presName="level3hierChild" presStyleCnt="0"/>
      <dgm:spPr/>
    </dgm:pt>
    <dgm:pt modelId="{241F6856-2482-4777-AF33-2434EE5FC71A}" type="pres">
      <dgm:prSet presAssocID="{C1360342-1B16-4185-9568-1834D1A65D92}" presName="conn2-1" presStyleLbl="parChTrans1D2" presStyleIdx="2" presStyleCnt="3"/>
      <dgm:spPr/>
    </dgm:pt>
    <dgm:pt modelId="{6EE83EE6-4EBE-41C9-912F-879FAF253D13}" type="pres">
      <dgm:prSet presAssocID="{C1360342-1B16-4185-9568-1834D1A65D92}" presName="connTx" presStyleLbl="parChTrans1D2" presStyleIdx="2" presStyleCnt="3"/>
      <dgm:spPr/>
    </dgm:pt>
    <dgm:pt modelId="{3207E06B-68CB-471E-A5E1-F0EE453ACEA6}" type="pres">
      <dgm:prSet presAssocID="{1AEA2328-3420-4507-B889-5099FE631E83}" presName="root2" presStyleCnt="0"/>
      <dgm:spPr/>
    </dgm:pt>
    <dgm:pt modelId="{45A661BB-068F-4F0C-95E8-B85EDB53733C}" type="pres">
      <dgm:prSet presAssocID="{1AEA2328-3420-4507-B889-5099FE631E83}" presName="LevelTwoTextNode" presStyleLbl="node2" presStyleIdx="2" presStyleCnt="3">
        <dgm:presLayoutVars>
          <dgm:chPref val="3"/>
        </dgm:presLayoutVars>
      </dgm:prSet>
      <dgm:spPr/>
    </dgm:pt>
    <dgm:pt modelId="{A5A2DCF8-6D2B-47AC-955E-06CA93C86BAB}" type="pres">
      <dgm:prSet presAssocID="{1AEA2328-3420-4507-B889-5099FE631E83}" presName="level3hierChild" presStyleCnt="0"/>
      <dgm:spPr/>
    </dgm:pt>
  </dgm:ptLst>
  <dgm:cxnLst>
    <dgm:cxn modelId="{958C4117-4B5A-44E9-9821-2C5FAE3A0EB0}" type="presOf" srcId="{9C110BFF-BB86-49EB-B900-5152A694BF05}" destId="{1E5E3CA0-1997-436B-866E-E779C3A4AABF}" srcOrd="0" destOrd="0" presId="urn:microsoft.com/office/officeart/2008/layout/HorizontalMultiLevelHierarchy"/>
    <dgm:cxn modelId="{31ABD118-0E3E-4E4D-B329-FB2D5332A4A8}" type="presOf" srcId="{67AAE24D-ACCF-4FCF-8EB7-21060EA7B3F4}" destId="{1E7B5034-1412-461E-ADC3-8BA8564F46EF}" srcOrd="0" destOrd="0" presId="urn:microsoft.com/office/officeart/2008/layout/HorizontalMultiLevelHierarchy"/>
    <dgm:cxn modelId="{771DC12A-0836-4B1D-AB1A-A110ECB0F6BE}" srcId="{67AAE24D-ACCF-4FCF-8EB7-21060EA7B3F4}" destId="{1AEA2328-3420-4507-B889-5099FE631E83}" srcOrd="2" destOrd="0" parTransId="{C1360342-1B16-4185-9568-1834D1A65D92}" sibTransId="{5CE81435-DC36-4FEE-9616-21DB29459679}"/>
    <dgm:cxn modelId="{835B8C3E-083F-4896-82BA-E0E5459AF303}" type="presOf" srcId="{1AEA2328-3420-4507-B889-5099FE631E83}" destId="{45A661BB-068F-4F0C-95E8-B85EDB53733C}" srcOrd="0" destOrd="0" presId="urn:microsoft.com/office/officeart/2008/layout/HorizontalMultiLevelHierarchy"/>
    <dgm:cxn modelId="{E7E57962-855F-485D-BE76-090090645F50}" type="presOf" srcId="{9327A211-38AE-4057-8E57-8CDB88B42712}" destId="{65417A65-23CE-413C-AD75-6A9242985177}" srcOrd="0" destOrd="0" presId="urn:microsoft.com/office/officeart/2008/layout/HorizontalMultiLevelHierarchy"/>
    <dgm:cxn modelId="{64807945-DB2A-4C0D-8723-3EC1ACA01D45}" type="presOf" srcId="{89907B07-592F-4A5F-B487-4BF08026C887}" destId="{066B541C-9DA1-4F1D-9535-FEE0B170F662}" srcOrd="1" destOrd="0" presId="urn:microsoft.com/office/officeart/2008/layout/HorizontalMultiLevelHierarchy"/>
    <dgm:cxn modelId="{1FA43C47-1EE3-4314-908A-2815285539E2}" type="presOf" srcId="{A047B96C-AAAB-4BD1-BDC4-6F0672976DB0}" destId="{BC47EA54-8E06-4120-A25F-797825F14AD7}" srcOrd="0" destOrd="0" presId="urn:microsoft.com/office/officeart/2008/layout/HorizontalMultiLevelHierarchy"/>
    <dgm:cxn modelId="{D2180593-0140-4E81-B2AB-26E2335C0DAA}" srcId="{67AAE24D-ACCF-4FCF-8EB7-21060EA7B3F4}" destId="{220F2A6E-5F05-4CB8-8244-F3E5586C6E35}" srcOrd="1" destOrd="0" parTransId="{89907B07-592F-4A5F-B487-4BF08026C887}" sibTransId="{07AABF46-FDB9-481C-BB11-55F05EE7F6EB}"/>
    <dgm:cxn modelId="{A3BEAC9D-819F-44B4-9AE7-0E1674BB6550}" srcId="{9C110BFF-BB86-49EB-B900-5152A694BF05}" destId="{67AAE24D-ACCF-4FCF-8EB7-21060EA7B3F4}" srcOrd="0" destOrd="0" parTransId="{8E1A4E69-F0E3-440F-8C1E-FD3B2D4812B3}" sibTransId="{52EFA92A-B1B1-4B91-8024-5586BACD714B}"/>
    <dgm:cxn modelId="{D654A9A7-F187-410C-A7E6-2D2024A7EE26}" type="presOf" srcId="{C1360342-1B16-4185-9568-1834D1A65D92}" destId="{241F6856-2482-4777-AF33-2434EE5FC71A}" srcOrd="0" destOrd="0" presId="urn:microsoft.com/office/officeart/2008/layout/HorizontalMultiLevelHierarchy"/>
    <dgm:cxn modelId="{5797BEAA-F516-47D9-BCDA-4CDB970B6417}" srcId="{67AAE24D-ACCF-4FCF-8EB7-21060EA7B3F4}" destId="{A047B96C-AAAB-4BD1-BDC4-6F0672976DB0}" srcOrd="0" destOrd="0" parTransId="{9327A211-38AE-4057-8E57-8CDB88B42712}" sibTransId="{FFF8EA2C-477F-406F-ACD7-2450CA1AE183}"/>
    <dgm:cxn modelId="{E1E8AEB2-8659-4C8B-8438-A35E11A3AD8D}" type="presOf" srcId="{C1360342-1B16-4185-9568-1834D1A65D92}" destId="{6EE83EE6-4EBE-41C9-912F-879FAF253D13}" srcOrd="1" destOrd="0" presId="urn:microsoft.com/office/officeart/2008/layout/HorizontalMultiLevelHierarchy"/>
    <dgm:cxn modelId="{3277C0BD-2E66-4A95-880C-598C968C1297}" type="presOf" srcId="{89907B07-592F-4A5F-B487-4BF08026C887}" destId="{84138D79-4390-4931-BC38-8BBEA6366969}" srcOrd="0" destOrd="0" presId="urn:microsoft.com/office/officeart/2008/layout/HorizontalMultiLevelHierarchy"/>
    <dgm:cxn modelId="{2C13FCE8-7C27-47C9-9058-437E0E7813FD}" type="presOf" srcId="{220F2A6E-5F05-4CB8-8244-F3E5586C6E35}" destId="{69F77697-2A81-430E-8C70-1350B98FAC76}" srcOrd="0" destOrd="0" presId="urn:microsoft.com/office/officeart/2008/layout/HorizontalMultiLevelHierarchy"/>
    <dgm:cxn modelId="{E48811EC-221A-445C-B1F7-396A7B36B66B}" type="presOf" srcId="{9327A211-38AE-4057-8E57-8CDB88B42712}" destId="{0AA0961B-3C12-4099-867D-ACF04501676C}" srcOrd="1" destOrd="0" presId="urn:microsoft.com/office/officeart/2008/layout/HorizontalMultiLevelHierarchy"/>
    <dgm:cxn modelId="{A0D87F8E-1039-4275-A44F-F2E718A273D5}" type="presParOf" srcId="{1E5E3CA0-1997-436B-866E-E779C3A4AABF}" destId="{800D93E8-E398-428C-AE46-2AFE63555F80}" srcOrd="0" destOrd="0" presId="urn:microsoft.com/office/officeart/2008/layout/HorizontalMultiLevelHierarchy"/>
    <dgm:cxn modelId="{36841ABE-26E8-421F-B1F5-A1353FBC6439}" type="presParOf" srcId="{800D93E8-E398-428C-AE46-2AFE63555F80}" destId="{1E7B5034-1412-461E-ADC3-8BA8564F46EF}" srcOrd="0" destOrd="0" presId="urn:microsoft.com/office/officeart/2008/layout/HorizontalMultiLevelHierarchy"/>
    <dgm:cxn modelId="{C0DEF52E-D6F3-4438-858E-1BEB292883AC}" type="presParOf" srcId="{800D93E8-E398-428C-AE46-2AFE63555F80}" destId="{3C45A7C6-0F26-4AE4-95A6-4F34D45DB01E}" srcOrd="1" destOrd="0" presId="urn:microsoft.com/office/officeart/2008/layout/HorizontalMultiLevelHierarchy"/>
    <dgm:cxn modelId="{22781C01-3F4F-44C3-A0F3-C1A05F409F6D}" type="presParOf" srcId="{3C45A7C6-0F26-4AE4-95A6-4F34D45DB01E}" destId="{65417A65-23CE-413C-AD75-6A9242985177}" srcOrd="0" destOrd="0" presId="urn:microsoft.com/office/officeart/2008/layout/HorizontalMultiLevelHierarchy"/>
    <dgm:cxn modelId="{4DF375AB-997D-436D-B1E2-AA6E21BBB315}" type="presParOf" srcId="{65417A65-23CE-413C-AD75-6A9242985177}" destId="{0AA0961B-3C12-4099-867D-ACF04501676C}" srcOrd="0" destOrd="0" presId="urn:microsoft.com/office/officeart/2008/layout/HorizontalMultiLevelHierarchy"/>
    <dgm:cxn modelId="{6358BE7C-3B1D-452A-9434-03B1880B8B91}" type="presParOf" srcId="{3C45A7C6-0F26-4AE4-95A6-4F34D45DB01E}" destId="{31B855FD-BC34-456D-BACC-0C0AADFBA6FA}" srcOrd="1" destOrd="0" presId="urn:microsoft.com/office/officeart/2008/layout/HorizontalMultiLevelHierarchy"/>
    <dgm:cxn modelId="{F0CECF4E-E8F4-4FC4-A596-0ABDE1FDE980}" type="presParOf" srcId="{31B855FD-BC34-456D-BACC-0C0AADFBA6FA}" destId="{BC47EA54-8E06-4120-A25F-797825F14AD7}" srcOrd="0" destOrd="0" presId="urn:microsoft.com/office/officeart/2008/layout/HorizontalMultiLevelHierarchy"/>
    <dgm:cxn modelId="{A34AE3FB-6910-4D82-8A98-041EDAF86E34}" type="presParOf" srcId="{31B855FD-BC34-456D-BACC-0C0AADFBA6FA}" destId="{4BEE145B-828B-4475-A4D8-B97156567854}" srcOrd="1" destOrd="0" presId="urn:microsoft.com/office/officeart/2008/layout/HorizontalMultiLevelHierarchy"/>
    <dgm:cxn modelId="{90F2D720-47D9-4490-8D93-5CD6D9DC1720}" type="presParOf" srcId="{3C45A7C6-0F26-4AE4-95A6-4F34D45DB01E}" destId="{84138D79-4390-4931-BC38-8BBEA6366969}" srcOrd="2" destOrd="0" presId="urn:microsoft.com/office/officeart/2008/layout/HorizontalMultiLevelHierarchy"/>
    <dgm:cxn modelId="{9FFA90B8-9358-4CD1-BB15-74A41A07F012}" type="presParOf" srcId="{84138D79-4390-4931-BC38-8BBEA6366969}" destId="{066B541C-9DA1-4F1D-9535-FEE0B170F662}" srcOrd="0" destOrd="0" presId="urn:microsoft.com/office/officeart/2008/layout/HorizontalMultiLevelHierarchy"/>
    <dgm:cxn modelId="{1E191E20-050B-4B05-A254-6A0DA5FC0AEA}" type="presParOf" srcId="{3C45A7C6-0F26-4AE4-95A6-4F34D45DB01E}" destId="{442D8907-2903-4A25-99E5-718A1C76C4D5}" srcOrd="3" destOrd="0" presId="urn:microsoft.com/office/officeart/2008/layout/HorizontalMultiLevelHierarchy"/>
    <dgm:cxn modelId="{1632EF66-34B8-4854-8592-064DE12FCBDE}" type="presParOf" srcId="{442D8907-2903-4A25-99E5-718A1C76C4D5}" destId="{69F77697-2A81-430E-8C70-1350B98FAC76}" srcOrd="0" destOrd="0" presId="urn:microsoft.com/office/officeart/2008/layout/HorizontalMultiLevelHierarchy"/>
    <dgm:cxn modelId="{ED1DE0B5-138C-48EC-B7ED-62E6A71EFB46}" type="presParOf" srcId="{442D8907-2903-4A25-99E5-718A1C76C4D5}" destId="{6494BB63-AFBB-4FC3-8B73-A2C29BF7AF8B}" srcOrd="1" destOrd="0" presId="urn:microsoft.com/office/officeart/2008/layout/HorizontalMultiLevelHierarchy"/>
    <dgm:cxn modelId="{CB545564-D853-4978-9D55-687CF761A009}" type="presParOf" srcId="{3C45A7C6-0F26-4AE4-95A6-4F34D45DB01E}" destId="{241F6856-2482-4777-AF33-2434EE5FC71A}" srcOrd="4" destOrd="0" presId="urn:microsoft.com/office/officeart/2008/layout/HorizontalMultiLevelHierarchy"/>
    <dgm:cxn modelId="{0750DA8B-7D39-4872-A59F-E437B6A15DC1}" type="presParOf" srcId="{241F6856-2482-4777-AF33-2434EE5FC71A}" destId="{6EE83EE6-4EBE-41C9-912F-879FAF253D13}" srcOrd="0" destOrd="0" presId="urn:microsoft.com/office/officeart/2008/layout/HorizontalMultiLevelHierarchy"/>
    <dgm:cxn modelId="{0235DB28-96DB-4CD9-8E67-9CE1D596AEA4}" type="presParOf" srcId="{3C45A7C6-0F26-4AE4-95A6-4F34D45DB01E}" destId="{3207E06B-68CB-471E-A5E1-F0EE453ACEA6}" srcOrd="5" destOrd="0" presId="urn:microsoft.com/office/officeart/2008/layout/HorizontalMultiLevelHierarchy"/>
    <dgm:cxn modelId="{A51C7BE7-2AF7-48ED-B199-22D53E409AE1}" type="presParOf" srcId="{3207E06B-68CB-471E-A5E1-F0EE453ACEA6}" destId="{45A661BB-068F-4F0C-95E8-B85EDB53733C}" srcOrd="0" destOrd="0" presId="urn:microsoft.com/office/officeart/2008/layout/HorizontalMultiLevelHierarchy"/>
    <dgm:cxn modelId="{B546FDB1-DA28-4DFD-853B-42D1E9B88293}" type="presParOf" srcId="{3207E06B-68CB-471E-A5E1-F0EE453ACEA6}" destId="{A5A2DCF8-6D2B-47AC-955E-06CA93C86BAB}" srcOrd="1" destOrd="0" presId="urn:microsoft.com/office/officeart/2008/layout/HorizontalMultiLevelHierarchy"/>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110BFF-BB86-49EB-B900-5152A694BF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L"/>
        </a:p>
      </dgm:t>
    </dgm:pt>
    <dgm:pt modelId="{67AAE24D-ACCF-4FCF-8EB7-21060EA7B3F4}">
      <dgm:prSet phldrT="[Texto]"/>
      <dgm:spPr/>
      <dgm:t>
        <a:bodyPr/>
        <a:lstStyle/>
        <a:p>
          <a:r>
            <a:rPr lang="es-CL" dirty="0">
              <a:latin typeface="Palatino Linotype" panose="02040502050505030304" pitchFamily="18" charset="0"/>
            </a:rPr>
            <a:t>Modificaciones al Código Tributario</a:t>
          </a:r>
        </a:p>
      </dgm:t>
    </dgm:pt>
    <dgm:pt modelId="{8E1A4E69-F0E3-440F-8C1E-FD3B2D4812B3}" type="parTrans" cxnId="{A3BEAC9D-819F-44B4-9AE7-0E1674BB6550}">
      <dgm:prSet/>
      <dgm:spPr/>
      <dgm:t>
        <a:bodyPr/>
        <a:lstStyle/>
        <a:p>
          <a:endParaRPr lang="es-CL"/>
        </a:p>
      </dgm:t>
    </dgm:pt>
    <dgm:pt modelId="{52EFA92A-B1B1-4B91-8024-5586BACD714B}" type="sibTrans" cxnId="{A3BEAC9D-819F-44B4-9AE7-0E1674BB6550}">
      <dgm:prSet/>
      <dgm:spPr/>
      <dgm:t>
        <a:bodyPr/>
        <a:lstStyle/>
        <a:p>
          <a:endParaRPr lang="es-CL"/>
        </a:p>
      </dgm:t>
    </dgm:pt>
    <dgm:pt modelId="{A047B96C-AAAB-4BD1-BDC4-6F0672976DB0}">
      <dgm:prSet phldrT="[Texto]"/>
      <dgm:spPr/>
      <dgm:t>
        <a:bodyPr/>
        <a:lstStyle/>
        <a:p>
          <a:r>
            <a:rPr lang="es-CL" dirty="0">
              <a:latin typeface="Palatino Linotype" panose="02040502050505030304" pitchFamily="18" charset="0"/>
            </a:rPr>
            <a:t>Acción penal pública</a:t>
          </a:r>
        </a:p>
      </dgm:t>
    </dgm:pt>
    <dgm:pt modelId="{9327A211-38AE-4057-8E57-8CDB88B42712}" type="parTrans" cxnId="{5797BEAA-F516-47D9-BCDA-4CDB970B6417}">
      <dgm:prSet/>
      <dgm:spPr/>
      <dgm:t>
        <a:bodyPr/>
        <a:lstStyle/>
        <a:p>
          <a:endParaRPr lang="es-CL"/>
        </a:p>
      </dgm:t>
    </dgm:pt>
    <dgm:pt modelId="{FFF8EA2C-477F-406F-ACD7-2450CA1AE183}" type="sibTrans" cxnId="{5797BEAA-F516-47D9-BCDA-4CDB970B6417}">
      <dgm:prSet/>
      <dgm:spPr/>
      <dgm:t>
        <a:bodyPr/>
        <a:lstStyle/>
        <a:p>
          <a:endParaRPr lang="es-CL"/>
        </a:p>
      </dgm:t>
    </dgm:pt>
    <dgm:pt modelId="{220F2A6E-5F05-4CB8-8244-F3E5586C6E35}">
      <dgm:prSet phldrT="[Texto]"/>
      <dgm:spPr/>
      <dgm:t>
        <a:bodyPr/>
        <a:lstStyle/>
        <a:p>
          <a:r>
            <a:rPr lang="es-CL" dirty="0">
              <a:latin typeface="Palatino Linotype" panose="02040502050505030304" pitchFamily="18" charset="0"/>
            </a:rPr>
            <a:t>Denunciante anónimo</a:t>
          </a:r>
        </a:p>
      </dgm:t>
    </dgm:pt>
    <dgm:pt modelId="{89907B07-592F-4A5F-B487-4BF08026C887}" type="parTrans" cxnId="{D2180593-0140-4E81-B2AB-26E2335C0DAA}">
      <dgm:prSet/>
      <dgm:spPr/>
      <dgm:t>
        <a:bodyPr/>
        <a:lstStyle/>
        <a:p>
          <a:endParaRPr lang="es-CL"/>
        </a:p>
      </dgm:t>
    </dgm:pt>
    <dgm:pt modelId="{07AABF46-FDB9-481C-BB11-55F05EE7F6EB}" type="sibTrans" cxnId="{D2180593-0140-4E81-B2AB-26E2335C0DAA}">
      <dgm:prSet/>
      <dgm:spPr/>
      <dgm:t>
        <a:bodyPr/>
        <a:lstStyle/>
        <a:p>
          <a:endParaRPr lang="es-CL"/>
        </a:p>
      </dgm:t>
    </dgm:pt>
    <dgm:pt modelId="{1AEA2328-3420-4507-B889-5099FE631E83}">
      <dgm:prSet phldrT="[Texto]"/>
      <dgm:spPr/>
      <dgm:t>
        <a:bodyPr/>
        <a:lstStyle/>
        <a:p>
          <a:r>
            <a:rPr lang="es-CL" dirty="0">
              <a:latin typeface="Palatino Linotype" panose="02040502050505030304" pitchFamily="18" charset="0"/>
            </a:rPr>
            <a:t>Reformular norma anti elusiva</a:t>
          </a:r>
        </a:p>
      </dgm:t>
    </dgm:pt>
    <dgm:pt modelId="{C1360342-1B16-4185-9568-1834D1A65D92}" type="parTrans" cxnId="{771DC12A-0836-4B1D-AB1A-A110ECB0F6BE}">
      <dgm:prSet/>
      <dgm:spPr/>
      <dgm:t>
        <a:bodyPr/>
        <a:lstStyle/>
        <a:p>
          <a:endParaRPr lang="es-CL"/>
        </a:p>
      </dgm:t>
    </dgm:pt>
    <dgm:pt modelId="{5CE81435-DC36-4FEE-9616-21DB29459679}" type="sibTrans" cxnId="{771DC12A-0836-4B1D-AB1A-A110ECB0F6BE}">
      <dgm:prSet/>
      <dgm:spPr/>
      <dgm:t>
        <a:bodyPr/>
        <a:lstStyle/>
        <a:p>
          <a:endParaRPr lang="es-CL"/>
        </a:p>
      </dgm:t>
    </dgm:pt>
    <dgm:pt modelId="{1E5E3CA0-1997-436B-866E-E779C3A4AABF}" type="pres">
      <dgm:prSet presAssocID="{9C110BFF-BB86-49EB-B900-5152A694BF05}" presName="Name0" presStyleCnt="0">
        <dgm:presLayoutVars>
          <dgm:chPref val="1"/>
          <dgm:dir/>
          <dgm:animOne val="branch"/>
          <dgm:animLvl val="lvl"/>
          <dgm:resizeHandles val="exact"/>
        </dgm:presLayoutVars>
      </dgm:prSet>
      <dgm:spPr/>
    </dgm:pt>
    <dgm:pt modelId="{800D93E8-E398-428C-AE46-2AFE63555F80}" type="pres">
      <dgm:prSet presAssocID="{67AAE24D-ACCF-4FCF-8EB7-21060EA7B3F4}" presName="root1" presStyleCnt="0"/>
      <dgm:spPr/>
    </dgm:pt>
    <dgm:pt modelId="{1E7B5034-1412-461E-ADC3-8BA8564F46EF}" type="pres">
      <dgm:prSet presAssocID="{67AAE24D-ACCF-4FCF-8EB7-21060EA7B3F4}" presName="LevelOneTextNode" presStyleLbl="node0" presStyleIdx="0" presStyleCnt="1">
        <dgm:presLayoutVars>
          <dgm:chPref val="3"/>
        </dgm:presLayoutVars>
      </dgm:prSet>
      <dgm:spPr/>
    </dgm:pt>
    <dgm:pt modelId="{3C45A7C6-0F26-4AE4-95A6-4F34D45DB01E}" type="pres">
      <dgm:prSet presAssocID="{67AAE24D-ACCF-4FCF-8EB7-21060EA7B3F4}" presName="level2hierChild" presStyleCnt="0"/>
      <dgm:spPr/>
    </dgm:pt>
    <dgm:pt modelId="{65417A65-23CE-413C-AD75-6A9242985177}" type="pres">
      <dgm:prSet presAssocID="{9327A211-38AE-4057-8E57-8CDB88B42712}" presName="conn2-1" presStyleLbl="parChTrans1D2" presStyleIdx="0" presStyleCnt="3"/>
      <dgm:spPr/>
    </dgm:pt>
    <dgm:pt modelId="{0AA0961B-3C12-4099-867D-ACF04501676C}" type="pres">
      <dgm:prSet presAssocID="{9327A211-38AE-4057-8E57-8CDB88B42712}" presName="connTx" presStyleLbl="parChTrans1D2" presStyleIdx="0" presStyleCnt="3"/>
      <dgm:spPr/>
    </dgm:pt>
    <dgm:pt modelId="{31B855FD-BC34-456D-BACC-0C0AADFBA6FA}" type="pres">
      <dgm:prSet presAssocID="{A047B96C-AAAB-4BD1-BDC4-6F0672976DB0}" presName="root2" presStyleCnt="0"/>
      <dgm:spPr/>
    </dgm:pt>
    <dgm:pt modelId="{BC47EA54-8E06-4120-A25F-797825F14AD7}" type="pres">
      <dgm:prSet presAssocID="{A047B96C-AAAB-4BD1-BDC4-6F0672976DB0}" presName="LevelTwoTextNode" presStyleLbl="node2" presStyleIdx="0" presStyleCnt="3">
        <dgm:presLayoutVars>
          <dgm:chPref val="3"/>
        </dgm:presLayoutVars>
      </dgm:prSet>
      <dgm:spPr/>
    </dgm:pt>
    <dgm:pt modelId="{4BEE145B-828B-4475-A4D8-B97156567854}" type="pres">
      <dgm:prSet presAssocID="{A047B96C-AAAB-4BD1-BDC4-6F0672976DB0}" presName="level3hierChild" presStyleCnt="0"/>
      <dgm:spPr/>
    </dgm:pt>
    <dgm:pt modelId="{84138D79-4390-4931-BC38-8BBEA6366969}" type="pres">
      <dgm:prSet presAssocID="{89907B07-592F-4A5F-B487-4BF08026C887}" presName="conn2-1" presStyleLbl="parChTrans1D2" presStyleIdx="1" presStyleCnt="3"/>
      <dgm:spPr/>
    </dgm:pt>
    <dgm:pt modelId="{066B541C-9DA1-4F1D-9535-FEE0B170F662}" type="pres">
      <dgm:prSet presAssocID="{89907B07-592F-4A5F-B487-4BF08026C887}" presName="connTx" presStyleLbl="parChTrans1D2" presStyleIdx="1" presStyleCnt="3"/>
      <dgm:spPr/>
    </dgm:pt>
    <dgm:pt modelId="{442D8907-2903-4A25-99E5-718A1C76C4D5}" type="pres">
      <dgm:prSet presAssocID="{220F2A6E-5F05-4CB8-8244-F3E5586C6E35}" presName="root2" presStyleCnt="0"/>
      <dgm:spPr/>
    </dgm:pt>
    <dgm:pt modelId="{69F77697-2A81-430E-8C70-1350B98FAC76}" type="pres">
      <dgm:prSet presAssocID="{220F2A6E-5F05-4CB8-8244-F3E5586C6E35}" presName="LevelTwoTextNode" presStyleLbl="node2" presStyleIdx="1" presStyleCnt="3">
        <dgm:presLayoutVars>
          <dgm:chPref val="3"/>
        </dgm:presLayoutVars>
      </dgm:prSet>
      <dgm:spPr/>
    </dgm:pt>
    <dgm:pt modelId="{6494BB63-AFBB-4FC3-8B73-A2C29BF7AF8B}" type="pres">
      <dgm:prSet presAssocID="{220F2A6E-5F05-4CB8-8244-F3E5586C6E35}" presName="level3hierChild" presStyleCnt="0"/>
      <dgm:spPr/>
    </dgm:pt>
    <dgm:pt modelId="{241F6856-2482-4777-AF33-2434EE5FC71A}" type="pres">
      <dgm:prSet presAssocID="{C1360342-1B16-4185-9568-1834D1A65D92}" presName="conn2-1" presStyleLbl="parChTrans1D2" presStyleIdx="2" presStyleCnt="3"/>
      <dgm:spPr/>
    </dgm:pt>
    <dgm:pt modelId="{6EE83EE6-4EBE-41C9-912F-879FAF253D13}" type="pres">
      <dgm:prSet presAssocID="{C1360342-1B16-4185-9568-1834D1A65D92}" presName="connTx" presStyleLbl="parChTrans1D2" presStyleIdx="2" presStyleCnt="3"/>
      <dgm:spPr/>
    </dgm:pt>
    <dgm:pt modelId="{3207E06B-68CB-471E-A5E1-F0EE453ACEA6}" type="pres">
      <dgm:prSet presAssocID="{1AEA2328-3420-4507-B889-5099FE631E83}" presName="root2" presStyleCnt="0"/>
      <dgm:spPr/>
    </dgm:pt>
    <dgm:pt modelId="{45A661BB-068F-4F0C-95E8-B85EDB53733C}" type="pres">
      <dgm:prSet presAssocID="{1AEA2328-3420-4507-B889-5099FE631E83}" presName="LevelTwoTextNode" presStyleLbl="node2" presStyleIdx="2" presStyleCnt="3">
        <dgm:presLayoutVars>
          <dgm:chPref val="3"/>
        </dgm:presLayoutVars>
      </dgm:prSet>
      <dgm:spPr/>
    </dgm:pt>
    <dgm:pt modelId="{A5A2DCF8-6D2B-47AC-955E-06CA93C86BAB}" type="pres">
      <dgm:prSet presAssocID="{1AEA2328-3420-4507-B889-5099FE631E83}" presName="level3hierChild" presStyleCnt="0"/>
      <dgm:spPr/>
    </dgm:pt>
  </dgm:ptLst>
  <dgm:cxnLst>
    <dgm:cxn modelId="{31F47014-97A2-446A-BB27-F150D65118A6}" type="presOf" srcId="{67AAE24D-ACCF-4FCF-8EB7-21060EA7B3F4}" destId="{1E7B5034-1412-461E-ADC3-8BA8564F46EF}" srcOrd="0" destOrd="0" presId="urn:microsoft.com/office/officeart/2008/layout/HorizontalMultiLevelHierarchy"/>
    <dgm:cxn modelId="{771DC12A-0836-4B1D-AB1A-A110ECB0F6BE}" srcId="{67AAE24D-ACCF-4FCF-8EB7-21060EA7B3F4}" destId="{1AEA2328-3420-4507-B889-5099FE631E83}" srcOrd="2" destOrd="0" parTransId="{C1360342-1B16-4185-9568-1834D1A65D92}" sibTransId="{5CE81435-DC36-4FEE-9616-21DB29459679}"/>
    <dgm:cxn modelId="{D907EE67-70D0-414B-B90C-DDEAB5961106}" type="presOf" srcId="{A047B96C-AAAB-4BD1-BDC4-6F0672976DB0}" destId="{BC47EA54-8E06-4120-A25F-797825F14AD7}" srcOrd="0" destOrd="0" presId="urn:microsoft.com/office/officeart/2008/layout/HorizontalMultiLevelHierarchy"/>
    <dgm:cxn modelId="{F5565349-0B33-447C-8FC5-4E7E5C1247D3}" type="presOf" srcId="{9C110BFF-BB86-49EB-B900-5152A694BF05}" destId="{1E5E3CA0-1997-436B-866E-E779C3A4AABF}" srcOrd="0" destOrd="0" presId="urn:microsoft.com/office/officeart/2008/layout/HorizontalMultiLevelHierarchy"/>
    <dgm:cxn modelId="{D2180593-0140-4E81-B2AB-26E2335C0DAA}" srcId="{67AAE24D-ACCF-4FCF-8EB7-21060EA7B3F4}" destId="{220F2A6E-5F05-4CB8-8244-F3E5586C6E35}" srcOrd="1" destOrd="0" parTransId="{89907B07-592F-4A5F-B487-4BF08026C887}" sibTransId="{07AABF46-FDB9-481C-BB11-55F05EE7F6EB}"/>
    <dgm:cxn modelId="{D0A95198-A467-45DA-95D6-1FAAE89846F4}" type="presOf" srcId="{C1360342-1B16-4185-9568-1834D1A65D92}" destId="{241F6856-2482-4777-AF33-2434EE5FC71A}" srcOrd="0" destOrd="0" presId="urn:microsoft.com/office/officeart/2008/layout/HorizontalMultiLevelHierarchy"/>
    <dgm:cxn modelId="{9C33889C-B70F-42F8-943D-28D8925F8F95}" type="presOf" srcId="{89907B07-592F-4A5F-B487-4BF08026C887}" destId="{84138D79-4390-4931-BC38-8BBEA6366969}" srcOrd="0" destOrd="0" presId="urn:microsoft.com/office/officeart/2008/layout/HorizontalMultiLevelHierarchy"/>
    <dgm:cxn modelId="{A3BEAC9D-819F-44B4-9AE7-0E1674BB6550}" srcId="{9C110BFF-BB86-49EB-B900-5152A694BF05}" destId="{67AAE24D-ACCF-4FCF-8EB7-21060EA7B3F4}" srcOrd="0" destOrd="0" parTransId="{8E1A4E69-F0E3-440F-8C1E-FD3B2D4812B3}" sibTransId="{52EFA92A-B1B1-4B91-8024-5586BACD714B}"/>
    <dgm:cxn modelId="{5797BEAA-F516-47D9-BCDA-4CDB970B6417}" srcId="{67AAE24D-ACCF-4FCF-8EB7-21060EA7B3F4}" destId="{A047B96C-AAAB-4BD1-BDC4-6F0672976DB0}" srcOrd="0" destOrd="0" parTransId="{9327A211-38AE-4057-8E57-8CDB88B42712}" sibTransId="{FFF8EA2C-477F-406F-ACD7-2450CA1AE183}"/>
    <dgm:cxn modelId="{B2F174AE-FD27-455A-82AE-319DE4611719}" type="presOf" srcId="{C1360342-1B16-4185-9568-1834D1A65D92}" destId="{6EE83EE6-4EBE-41C9-912F-879FAF253D13}" srcOrd="1" destOrd="0" presId="urn:microsoft.com/office/officeart/2008/layout/HorizontalMultiLevelHierarchy"/>
    <dgm:cxn modelId="{44153AC2-A93C-4F4E-9858-CB90186C3469}" type="presOf" srcId="{89907B07-592F-4A5F-B487-4BF08026C887}" destId="{066B541C-9DA1-4F1D-9535-FEE0B170F662}" srcOrd="1" destOrd="0" presId="urn:microsoft.com/office/officeart/2008/layout/HorizontalMultiLevelHierarchy"/>
    <dgm:cxn modelId="{E055BACC-8875-4A38-820A-9DE302E8ABA8}" type="presOf" srcId="{9327A211-38AE-4057-8E57-8CDB88B42712}" destId="{0AA0961B-3C12-4099-867D-ACF04501676C}" srcOrd="1" destOrd="0" presId="urn:microsoft.com/office/officeart/2008/layout/HorizontalMultiLevelHierarchy"/>
    <dgm:cxn modelId="{FCE1ABD2-A245-439F-BF6D-B0BC1FC0DCEA}" type="presOf" srcId="{9327A211-38AE-4057-8E57-8CDB88B42712}" destId="{65417A65-23CE-413C-AD75-6A9242985177}" srcOrd="0" destOrd="0" presId="urn:microsoft.com/office/officeart/2008/layout/HorizontalMultiLevelHierarchy"/>
    <dgm:cxn modelId="{B0B1A9E6-F914-4A8B-BB33-C59BBD036BB2}" type="presOf" srcId="{220F2A6E-5F05-4CB8-8244-F3E5586C6E35}" destId="{69F77697-2A81-430E-8C70-1350B98FAC76}" srcOrd="0" destOrd="0" presId="urn:microsoft.com/office/officeart/2008/layout/HorizontalMultiLevelHierarchy"/>
    <dgm:cxn modelId="{8235A8F1-2215-468E-8811-A52DAB5C6C47}" type="presOf" srcId="{1AEA2328-3420-4507-B889-5099FE631E83}" destId="{45A661BB-068F-4F0C-95E8-B85EDB53733C}" srcOrd="0" destOrd="0" presId="urn:microsoft.com/office/officeart/2008/layout/HorizontalMultiLevelHierarchy"/>
    <dgm:cxn modelId="{AAB23029-B3A2-4468-AC03-94A7AEC26595}" type="presParOf" srcId="{1E5E3CA0-1997-436B-866E-E779C3A4AABF}" destId="{800D93E8-E398-428C-AE46-2AFE63555F80}" srcOrd="0" destOrd="0" presId="urn:microsoft.com/office/officeart/2008/layout/HorizontalMultiLevelHierarchy"/>
    <dgm:cxn modelId="{F11DFCA6-7BAB-4ED5-88EA-52C3389BFE3C}" type="presParOf" srcId="{800D93E8-E398-428C-AE46-2AFE63555F80}" destId="{1E7B5034-1412-461E-ADC3-8BA8564F46EF}" srcOrd="0" destOrd="0" presId="urn:microsoft.com/office/officeart/2008/layout/HorizontalMultiLevelHierarchy"/>
    <dgm:cxn modelId="{87F3B76C-5026-4E62-8D85-4247314BC41E}" type="presParOf" srcId="{800D93E8-E398-428C-AE46-2AFE63555F80}" destId="{3C45A7C6-0F26-4AE4-95A6-4F34D45DB01E}" srcOrd="1" destOrd="0" presId="urn:microsoft.com/office/officeart/2008/layout/HorizontalMultiLevelHierarchy"/>
    <dgm:cxn modelId="{1F34AA5F-3ECF-4696-8DBA-7B9B5481D65E}" type="presParOf" srcId="{3C45A7C6-0F26-4AE4-95A6-4F34D45DB01E}" destId="{65417A65-23CE-413C-AD75-6A9242985177}" srcOrd="0" destOrd="0" presId="urn:microsoft.com/office/officeart/2008/layout/HorizontalMultiLevelHierarchy"/>
    <dgm:cxn modelId="{A51755A3-BAF8-4486-972B-066E87B8735C}" type="presParOf" srcId="{65417A65-23CE-413C-AD75-6A9242985177}" destId="{0AA0961B-3C12-4099-867D-ACF04501676C}" srcOrd="0" destOrd="0" presId="urn:microsoft.com/office/officeart/2008/layout/HorizontalMultiLevelHierarchy"/>
    <dgm:cxn modelId="{CFDEDA45-2F86-4B6F-B8AE-5DF200A59356}" type="presParOf" srcId="{3C45A7C6-0F26-4AE4-95A6-4F34D45DB01E}" destId="{31B855FD-BC34-456D-BACC-0C0AADFBA6FA}" srcOrd="1" destOrd="0" presId="urn:microsoft.com/office/officeart/2008/layout/HorizontalMultiLevelHierarchy"/>
    <dgm:cxn modelId="{DA6539BE-3445-4B6C-8F6F-3D52EBD62AA9}" type="presParOf" srcId="{31B855FD-BC34-456D-BACC-0C0AADFBA6FA}" destId="{BC47EA54-8E06-4120-A25F-797825F14AD7}" srcOrd="0" destOrd="0" presId="urn:microsoft.com/office/officeart/2008/layout/HorizontalMultiLevelHierarchy"/>
    <dgm:cxn modelId="{ABECEACD-18E6-4EF2-9E37-20AF7E7AD144}" type="presParOf" srcId="{31B855FD-BC34-456D-BACC-0C0AADFBA6FA}" destId="{4BEE145B-828B-4475-A4D8-B97156567854}" srcOrd="1" destOrd="0" presId="urn:microsoft.com/office/officeart/2008/layout/HorizontalMultiLevelHierarchy"/>
    <dgm:cxn modelId="{1679A7CC-099E-4C44-A58B-4454BC6CEF16}" type="presParOf" srcId="{3C45A7C6-0F26-4AE4-95A6-4F34D45DB01E}" destId="{84138D79-4390-4931-BC38-8BBEA6366969}" srcOrd="2" destOrd="0" presId="urn:microsoft.com/office/officeart/2008/layout/HorizontalMultiLevelHierarchy"/>
    <dgm:cxn modelId="{58128DB6-C828-4D8F-87A8-380AE7DD5F28}" type="presParOf" srcId="{84138D79-4390-4931-BC38-8BBEA6366969}" destId="{066B541C-9DA1-4F1D-9535-FEE0B170F662}" srcOrd="0" destOrd="0" presId="urn:microsoft.com/office/officeart/2008/layout/HorizontalMultiLevelHierarchy"/>
    <dgm:cxn modelId="{3DD8C1CE-3046-4238-B2A6-F2DACED67793}" type="presParOf" srcId="{3C45A7C6-0F26-4AE4-95A6-4F34D45DB01E}" destId="{442D8907-2903-4A25-99E5-718A1C76C4D5}" srcOrd="3" destOrd="0" presId="urn:microsoft.com/office/officeart/2008/layout/HorizontalMultiLevelHierarchy"/>
    <dgm:cxn modelId="{D35477C9-BC17-4EB1-95F3-DBF70C246FE0}" type="presParOf" srcId="{442D8907-2903-4A25-99E5-718A1C76C4D5}" destId="{69F77697-2A81-430E-8C70-1350B98FAC76}" srcOrd="0" destOrd="0" presId="urn:microsoft.com/office/officeart/2008/layout/HorizontalMultiLevelHierarchy"/>
    <dgm:cxn modelId="{67A1E52D-BD39-4835-B2ED-19AF75733131}" type="presParOf" srcId="{442D8907-2903-4A25-99E5-718A1C76C4D5}" destId="{6494BB63-AFBB-4FC3-8B73-A2C29BF7AF8B}" srcOrd="1" destOrd="0" presId="urn:microsoft.com/office/officeart/2008/layout/HorizontalMultiLevelHierarchy"/>
    <dgm:cxn modelId="{0AFDED50-95D6-488C-A7A4-D122FF846B6B}" type="presParOf" srcId="{3C45A7C6-0F26-4AE4-95A6-4F34D45DB01E}" destId="{241F6856-2482-4777-AF33-2434EE5FC71A}" srcOrd="4" destOrd="0" presId="urn:microsoft.com/office/officeart/2008/layout/HorizontalMultiLevelHierarchy"/>
    <dgm:cxn modelId="{577117A9-3751-42A5-82AD-AD2DE25ED4E7}" type="presParOf" srcId="{241F6856-2482-4777-AF33-2434EE5FC71A}" destId="{6EE83EE6-4EBE-41C9-912F-879FAF253D13}" srcOrd="0" destOrd="0" presId="urn:microsoft.com/office/officeart/2008/layout/HorizontalMultiLevelHierarchy"/>
    <dgm:cxn modelId="{5DA8D04D-9DAC-4F68-BB52-99DB10D0F6DF}" type="presParOf" srcId="{3C45A7C6-0F26-4AE4-95A6-4F34D45DB01E}" destId="{3207E06B-68CB-471E-A5E1-F0EE453ACEA6}" srcOrd="5" destOrd="0" presId="urn:microsoft.com/office/officeart/2008/layout/HorizontalMultiLevelHierarchy"/>
    <dgm:cxn modelId="{D8D3A4A9-2FD6-478D-8EF8-EA8D22135B73}" type="presParOf" srcId="{3207E06B-68CB-471E-A5E1-F0EE453ACEA6}" destId="{45A661BB-068F-4F0C-95E8-B85EDB53733C}" srcOrd="0" destOrd="0" presId="urn:microsoft.com/office/officeart/2008/layout/HorizontalMultiLevelHierarchy"/>
    <dgm:cxn modelId="{2211F9BD-412A-40FC-899C-98DFE20C2E60}" type="presParOf" srcId="{3207E06B-68CB-471E-A5E1-F0EE453ACEA6}" destId="{A5A2DCF8-6D2B-47AC-955E-06CA93C86BAB}" srcOrd="1" destOrd="0" presId="urn:microsoft.com/office/officeart/2008/layout/HorizontalMultiLevelHierarchy"/>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5AE90-DBF8-4E44-8EFC-CDC2807F1A34}">
      <dsp:nvSpPr>
        <dsp:cNvPr id="0" name=""/>
        <dsp:cNvSpPr/>
      </dsp:nvSpPr>
      <dsp:spPr>
        <a:xfrm>
          <a:off x="1937205" y="1644930"/>
          <a:ext cx="410048" cy="781341"/>
        </a:xfrm>
        <a:custGeom>
          <a:avLst/>
          <a:gdLst/>
          <a:ahLst/>
          <a:cxnLst/>
          <a:rect l="0" t="0" r="0" b="0"/>
          <a:pathLst>
            <a:path>
              <a:moveTo>
                <a:pt x="0" y="0"/>
              </a:moveTo>
              <a:lnTo>
                <a:pt x="205024" y="0"/>
              </a:lnTo>
              <a:lnTo>
                <a:pt x="205024" y="781341"/>
              </a:lnTo>
              <a:lnTo>
                <a:pt x="410048" y="7813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20169" y="2013540"/>
        <a:ext cx="44120" cy="44120"/>
      </dsp:txXfrm>
    </dsp:sp>
    <dsp:sp modelId="{06911E3D-C532-4992-865D-3497DAA50AE3}">
      <dsp:nvSpPr>
        <dsp:cNvPr id="0" name=""/>
        <dsp:cNvSpPr/>
      </dsp:nvSpPr>
      <dsp:spPr>
        <a:xfrm>
          <a:off x="1937205" y="1599210"/>
          <a:ext cx="410048" cy="91440"/>
        </a:xfrm>
        <a:custGeom>
          <a:avLst/>
          <a:gdLst/>
          <a:ahLst/>
          <a:cxnLst/>
          <a:rect l="0" t="0" r="0" b="0"/>
          <a:pathLst>
            <a:path>
              <a:moveTo>
                <a:pt x="0" y="45720"/>
              </a:moveTo>
              <a:lnTo>
                <a:pt x="41004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31978" y="1634678"/>
        <a:ext cx="20502" cy="20502"/>
      </dsp:txXfrm>
    </dsp:sp>
    <dsp:sp modelId="{EF977D22-157E-4CCC-83D9-3266739C2BB3}">
      <dsp:nvSpPr>
        <dsp:cNvPr id="0" name=""/>
        <dsp:cNvSpPr/>
      </dsp:nvSpPr>
      <dsp:spPr>
        <a:xfrm>
          <a:off x="1937205" y="863588"/>
          <a:ext cx="410048" cy="781341"/>
        </a:xfrm>
        <a:custGeom>
          <a:avLst/>
          <a:gdLst/>
          <a:ahLst/>
          <a:cxnLst/>
          <a:rect l="0" t="0" r="0" b="0"/>
          <a:pathLst>
            <a:path>
              <a:moveTo>
                <a:pt x="0" y="781341"/>
              </a:moveTo>
              <a:lnTo>
                <a:pt x="205024" y="781341"/>
              </a:lnTo>
              <a:lnTo>
                <a:pt x="205024" y="0"/>
              </a:lnTo>
              <a:lnTo>
                <a:pt x="41004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20169" y="1232199"/>
        <a:ext cx="44120" cy="44120"/>
      </dsp:txXfrm>
    </dsp:sp>
    <dsp:sp modelId="{6815CCD2-DD32-46C5-AE47-F2045AAF76E0}">
      <dsp:nvSpPr>
        <dsp:cNvPr id="0" name=""/>
        <dsp:cNvSpPr/>
      </dsp:nvSpPr>
      <dsp:spPr>
        <a:xfrm rot="16200000">
          <a:off x="-20260" y="1332393"/>
          <a:ext cx="3289860" cy="625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s-MX" sz="4300" kern="1200" dirty="0"/>
            <a:t>Ley Renta</a:t>
          </a:r>
        </a:p>
      </dsp:txBody>
      <dsp:txXfrm>
        <a:off x="-20260" y="1332393"/>
        <a:ext cx="3289860" cy="625073"/>
      </dsp:txXfrm>
    </dsp:sp>
    <dsp:sp modelId="{7AF3ABC1-D387-44A4-9362-45627DA3FF2A}">
      <dsp:nvSpPr>
        <dsp:cNvPr id="0" name=""/>
        <dsp:cNvSpPr/>
      </dsp:nvSpPr>
      <dsp:spPr>
        <a:xfrm>
          <a:off x="2347253" y="551051"/>
          <a:ext cx="2050240" cy="625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Desintegración</a:t>
          </a:r>
        </a:p>
      </dsp:txBody>
      <dsp:txXfrm>
        <a:off x="2347253" y="551051"/>
        <a:ext cx="2050240" cy="625073"/>
      </dsp:txXfrm>
    </dsp:sp>
    <dsp:sp modelId="{17145E5A-DF4F-4D11-ADDB-AD06014C6B40}">
      <dsp:nvSpPr>
        <dsp:cNvPr id="0" name=""/>
        <dsp:cNvSpPr/>
      </dsp:nvSpPr>
      <dsp:spPr>
        <a:xfrm>
          <a:off x="2347253" y="1332393"/>
          <a:ext cx="2050240" cy="625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Reducir tramos Impuestos personales</a:t>
          </a:r>
        </a:p>
      </dsp:txBody>
      <dsp:txXfrm>
        <a:off x="2347253" y="1332393"/>
        <a:ext cx="2050240" cy="625073"/>
      </dsp:txXfrm>
    </dsp:sp>
    <dsp:sp modelId="{697D71FC-A7F6-43EB-950C-61A2AE1B1FDC}">
      <dsp:nvSpPr>
        <dsp:cNvPr id="0" name=""/>
        <dsp:cNvSpPr/>
      </dsp:nvSpPr>
      <dsp:spPr>
        <a:xfrm>
          <a:off x="2347253" y="2113735"/>
          <a:ext cx="2050240" cy="6250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MX" sz="1500" kern="1200" dirty="0"/>
            <a:t>Eliminar y/o reducir beneficios y exenciones</a:t>
          </a:r>
        </a:p>
      </dsp:txBody>
      <dsp:txXfrm>
        <a:off x="2347253" y="2113735"/>
        <a:ext cx="2050240" cy="6250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6856-2482-4777-AF33-2434EE5FC71A}">
      <dsp:nvSpPr>
        <dsp:cNvPr id="0" name=""/>
        <dsp:cNvSpPr/>
      </dsp:nvSpPr>
      <dsp:spPr>
        <a:xfrm>
          <a:off x="1795199" y="1903209"/>
          <a:ext cx="473505" cy="1030730"/>
        </a:xfrm>
        <a:custGeom>
          <a:avLst/>
          <a:gdLst/>
          <a:ahLst/>
          <a:cxnLst/>
          <a:rect l="0" t="0" r="0" b="0"/>
          <a:pathLst>
            <a:path>
              <a:moveTo>
                <a:pt x="0" y="0"/>
              </a:moveTo>
              <a:lnTo>
                <a:pt x="236752" y="0"/>
              </a:lnTo>
              <a:lnTo>
                <a:pt x="236752" y="1030730"/>
              </a:lnTo>
              <a:lnTo>
                <a:pt x="473505" y="1030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3595" y="2390216"/>
        <a:ext cx="56714" cy="56714"/>
      </dsp:txXfrm>
    </dsp:sp>
    <dsp:sp modelId="{84138D79-4390-4931-BC38-8BBEA6366969}">
      <dsp:nvSpPr>
        <dsp:cNvPr id="0" name=""/>
        <dsp:cNvSpPr/>
      </dsp:nvSpPr>
      <dsp:spPr>
        <a:xfrm>
          <a:off x="1795199" y="1903209"/>
          <a:ext cx="473505" cy="107610"/>
        </a:xfrm>
        <a:custGeom>
          <a:avLst/>
          <a:gdLst/>
          <a:ahLst/>
          <a:cxnLst/>
          <a:rect l="0" t="0" r="0" b="0"/>
          <a:pathLst>
            <a:path>
              <a:moveTo>
                <a:pt x="0" y="0"/>
              </a:moveTo>
              <a:lnTo>
                <a:pt x="236752" y="0"/>
              </a:lnTo>
              <a:lnTo>
                <a:pt x="236752" y="107610"/>
              </a:lnTo>
              <a:lnTo>
                <a:pt x="473505" y="107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19813" y="1944874"/>
        <a:ext cx="24278" cy="24278"/>
      </dsp:txXfrm>
    </dsp:sp>
    <dsp:sp modelId="{65417A65-23CE-413C-AD75-6A9242985177}">
      <dsp:nvSpPr>
        <dsp:cNvPr id="0" name=""/>
        <dsp:cNvSpPr/>
      </dsp:nvSpPr>
      <dsp:spPr>
        <a:xfrm>
          <a:off x="1795199" y="980089"/>
          <a:ext cx="473505" cy="923119"/>
        </a:xfrm>
        <a:custGeom>
          <a:avLst/>
          <a:gdLst/>
          <a:ahLst/>
          <a:cxnLst/>
          <a:rect l="0" t="0" r="0" b="0"/>
          <a:pathLst>
            <a:path>
              <a:moveTo>
                <a:pt x="0" y="923119"/>
              </a:moveTo>
              <a:lnTo>
                <a:pt x="236752" y="923119"/>
              </a:lnTo>
              <a:lnTo>
                <a:pt x="236752" y="0"/>
              </a:lnTo>
              <a:lnTo>
                <a:pt x="47350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6015" y="1415712"/>
        <a:ext cx="51873" cy="51873"/>
      </dsp:txXfrm>
    </dsp:sp>
    <dsp:sp modelId="{1E7B5034-1412-461E-ADC3-8BA8564F46EF}">
      <dsp:nvSpPr>
        <dsp:cNvPr id="0" name=""/>
        <dsp:cNvSpPr/>
      </dsp:nvSpPr>
      <dsp:spPr>
        <a:xfrm rot="16200000">
          <a:off x="-465197" y="1542305"/>
          <a:ext cx="3798987" cy="7218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L" sz="2800" kern="1200" dirty="0">
              <a:latin typeface="Palatino Linotype" panose="02040502050505030304" pitchFamily="18" charset="0"/>
            </a:rPr>
            <a:t>Impuesto Verdes</a:t>
          </a:r>
        </a:p>
      </dsp:txBody>
      <dsp:txXfrm>
        <a:off x="-465197" y="1542305"/>
        <a:ext cx="3798987" cy="721807"/>
      </dsp:txXfrm>
    </dsp:sp>
    <dsp:sp modelId="{BC47EA54-8E06-4120-A25F-797825F14AD7}">
      <dsp:nvSpPr>
        <dsp:cNvPr id="0" name=""/>
        <dsp:cNvSpPr/>
      </dsp:nvSpPr>
      <dsp:spPr>
        <a:xfrm>
          <a:off x="2268705" y="511574"/>
          <a:ext cx="2367528" cy="9370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Palatino Linotype" panose="02040502050505030304" pitchFamily="18" charset="0"/>
            </a:rPr>
            <a:t>Aumentar gradualmente el impuesto al CO2 desde 5 a 40 USD/tCO2, y ampliar su alcance abarcando distintas fuentes de emisión. </a:t>
          </a:r>
          <a:endParaRPr lang="es-CL" sz="1200" kern="1200" dirty="0"/>
        </a:p>
      </dsp:txBody>
      <dsp:txXfrm>
        <a:off x="2268705" y="511574"/>
        <a:ext cx="2367528" cy="937028"/>
      </dsp:txXfrm>
    </dsp:sp>
    <dsp:sp modelId="{69F77697-2A81-430E-8C70-1350B98FAC76}">
      <dsp:nvSpPr>
        <dsp:cNvPr id="0" name=""/>
        <dsp:cNvSpPr/>
      </dsp:nvSpPr>
      <dsp:spPr>
        <a:xfrm>
          <a:off x="2268705" y="1629055"/>
          <a:ext cx="2367528" cy="763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Palatino Linotype" panose="02040502050505030304" pitchFamily="18" charset="0"/>
            </a:rPr>
            <a:t>Incrementar gradualmente el impuesto específico a los combustibles a 7 UTM/m3 en promedio a nivel nacional</a:t>
          </a:r>
          <a:endParaRPr lang="es-CL" sz="1100" kern="1200" dirty="0">
            <a:latin typeface="Palatino Linotype" panose="02040502050505030304" pitchFamily="18" charset="0"/>
          </a:endParaRPr>
        </a:p>
      </dsp:txBody>
      <dsp:txXfrm>
        <a:off x="2268705" y="1629055"/>
        <a:ext cx="2367528" cy="763528"/>
      </dsp:txXfrm>
    </dsp:sp>
    <dsp:sp modelId="{45A661BB-068F-4F0C-95E8-B85EDB53733C}">
      <dsp:nvSpPr>
        <dsp:cNvPr id="0" name=""/>
        <dsp:cNvSpPr/>
      </dsp:nvSpPr>
      <dsp:spPr>
        <a:xfrm>
          <a:off x="2268705" y="2573035"/>
          <a:ext cx="2367528" cy="7218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L" sz="1100" kern="1200" dirty="0">
              <a:latin typeface="Palatino Linotype" panose="02040502050505030304" pitchFamily="18" charset="0"/>
            </a:rPr>
            <a:t>Eliminar exenciones al transporte</a:t>
          </a:r>
        </a:p>
        <a:p>
          <a:pPr marL="0" lvl="0" indent="0" algn="ctr" defTabSz="488950">
            <a:lnSpc>
              <a:spcPct val="90000"/>
            </a:lnSpc>
            <a:spcBef>
              <a:spcPct val="0"/>
            </a:spcBef>
            <a:spcAft>
              <a:spcPct val="35000"/>
            </a:spcAft>
            <a:buNone/>
          </a:pPr>
          <a:endParaRPr lang="es-CL" sz="1100" kern="1200" dirty="0"/>
        </a:p>
      </dsp:txBody>
      <dsp:txXfrm>
        <a:off x="2268705" y="2573035"/>
        <a:ext cx="2367528" cy="7218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38D79-4390-4931-BC38-8BBEA6366969}">
      <dsp:nvSpPr>
        <dsp:cNvPr id="0" name=""/>
        <dsp:cNvSpPr/>
      </dsp:nvSpPr>
      <dsp:spPr>
        <a:xfrm>
          <a:off x="1793127" y="1903209"/>
          <a:ext cx="474431" cy="597932"/>
        </a:xfrm>
        <a:custGeom>
          <a:avLst/>
          <a:gdLst/>
          <a:ahLst/>
          <a:cxnLst/>
          <a:rect l="0" t="0" r="0" b="0"/>
          <a:pathLst>
            <a:path>
              <a:moveTo>
                <a:pt x="0" y="0"/>
              </a:moveTo>
              <a:lnTo>
                <a:pt x="237215" y="0"/>
              </a:lnTo>
              <a:lnTo>
                <a:pt x="237215" y="597932"/>
              </a:lnTo>
              <a:lnTo>
                <a:pt x="474431" y="597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11261" y="2183093"/>
        <a:ext cx="38164" cy="38164"/>
      </dsp:txXfrm>
    </dsp:sp>
    <dsp:sp modelId="{65417A65-23CE-413C-AD75-6A9242985177}">
      <dsp:nvSpPr>
        <dsp:cNvPr id="0" name=""/>
        <dsp:cNvSpPr/>
      </dsp:nvSpPr>
      <dsp:spPr>
        <a:xfrm>
          <a:off x="1793127" y="1038198"/>
          <a:ext cx="509943" cy="865010"/>
        </a:xfrm>
        <a:custGeom>
          <a:avLst/>
          <a:gdLst/>
          <a:ahLst/>
          <a:cxnLst/>
          <a:rect l="0" t="0" r="0" b="0"/>
          <a:pathLst>
            <a:path>
              <a:moveTo>
                <a:pt x="0" y="865010"/>
              </a:moveTo>
              <a:lnTo>
                <a:pt x="254971" y="865010"/>
              </a:lnTo>
              <a:lnTo>
                <a:pt x="254971" y="0"/>
              </a:lnTo>
              <a:lnTo>
                <a:pt x="5099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22995" y="1445600"/>
        <a:ext cx="50206" cy="50206"/>
      </dsp:txXfrm>
    </dsp:sp>
    <dsp:sp modelId="{1E7B5034-1412-461E-ADC3-8BA8564F46EF}">
      <dsp:nvSpPr>
        <dsp:cNvPr id="0" name=""/>
        <dsp:cNvSpPr/>
      </dsp:nvSpPr>
      <dsp:spPr>
        <a:xfrm rot="16200000">
          <a:off x="-471691" y="1541599"/>
          <a:ext cx="3806418"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L" sz="2800" kern="1200" dirty="0">
              <a:latin typeface="Palatino Linotype" panose="02040502050505030304" pitchFamily="18" charset="0"/>
            </a:rPr>
            <a:t>Impuesto Verdes</a:t>
          </a:r>
        </a:p>
      </dsp:txBody>
      <dsp:txXfrm>
        <a:off x="-471691" y="1541599"/>
        <a:ext cx="3806418" cy="723219"/>
      </dsp:txXfrm>
    </dsp:sp>
    <dsp:sp modelId="{BC47EA54-8E06-4120-A25F-797825F14AD7}">
      <dsp:nvSpPr>
        <dsp:cNvPr id="0" name=""/>
        <dsp:cNvSpPr/>
      </dsp:nvSpPr>
      <dsp:spPr>
        <a:xfrm>
          <a:off x="2303070" y="530668"/>
          <a:ext cx="2372159" cy="10150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Palatino Linotype" panose="02040502050505030304" pitchFamily="18" charset="0"/>
            </a:rPr>
            <a:t>Aumentar y ampliar la cobertura del impuesto a la primera venta de automóviles. </a:t>
          </a:r>
          <a:endParaRPr lang="es-CL" sz="1000" kern="1200" dirty="0">
            <a:latin typeface="Palatino Linotype" panose="02040502050505030304" pitchFamily="18" charset="0"/>
          </a:endParaRPr>
        </a:p>
        <a:p>
          <a:pPr marL="0" lvl="0" indent="0" algn="ctr" defTabSz="444500">
            <a:lnSpc>
              <a:spcPct val="90000"/>
            </a:lnSpc>
            <a:spcBef>
              <a:spcPct val="0"/>
            </a:spcBef>
            <a:spcAft>
              <a:spcPct val="35000"/>
            </a:spcAft>
            <a:buNone/>
          </a:pPr>
          <a:endParaRPr lang="es-CL" sz="1000" kern="1200" dirty="0"/>
        </a:p>
      </dsp:txBody>
      <dsp:txXfrm>
        <a:off x="2303070" y="530668"/>
        <a:ext cx="2372159" cy="1015060"/>
      </dsp:txXfrm>
    </dsp:sp>
    <dsp:sp modelId="{69F77697-2A81-430E-8C70-1350B98FAC76}">
      <dsp:nvSpPr>
        <dsp:cNvPr id="0" name=""/>
        <dsp:cNvSpPr/>
      </dsp:nvSpPr>
      <dsp:spPr>
        <a:xfrm>
          <a:off x="2267559" y="1728298"/>
          <a:ext cx="2372159" cy="15456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t>Introducir un impuesto ad </a:t>
          </a:r>
          <a:r>
            <a:rPr lang="es-MX" sz="1000" kern="1200" dirty="0" err="1"/>
            <a:t>valorem</a:t>
          </a:r>
          <a:r>
            <a:rPr lang="es-MX" sz="1000" kern="1200" dirty="0"/>
            <a:t> al plástico de envases y embalajes y el plástico contenido en los principales productos de plásticos desechados comercializados</a:t>
          </a:r>
          <a:endParaRPr lang="es-CL" sz="1000" kern="1200" dirty="0"/>
        </a:p>
        <a:p>
          <a:pPr marL="0" lvl="0" indent="0" algn="ctr" defTabSz="444500">
            <a:lnSpc>
              <a:spcPct val="90000"/>
            </a:lnSpc>
            <a:spcBef>
              <a:spcPct val="0"/>
            </a:spcBef>
            <a:spcAft>
              <a:spcPct val="35000"/>
            </a:spcAft>
            <a:buNone/>
          </a:pPr>
          <a:endParaRPr lang="es-CL" sz="1000" kern="1200" dirty="0"/>
        </a:p>
      </dsp:txBody>
      <dsp:txXfrm>
        <a:off x="2267559" y="1728298"/>
        <a:ext cx="2372159" cy="15456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6856-2482-4777-AF33-2434EE5FC71A}">
      <dsp:nvSpPr>
        <dsp:cNvPr id="0" name=""/>
        <dsp:cNvSpPr/>
      </dsp:nvSpPr>
      <dsp:spPr>
        <a:xfrm>
          <a:off x="1793127" y="1903209"/>
          <a:ext cx="474431" cy="904024"/>
        </a:xfrm>
        <a:custGeom>
          <a:avLst/>
          <a:gdLst/>
          <a:ahLst/>
          <a:cxnLst/>
          <a:rect l="0" t="0" r="0" b="0"/>
          <a:pathLst>
            <a:path>
              <a:moveTo>
                <a:pt x="0" y="0"/>
              </a:moveTo>
              <a:lnTo>
                <a:pt x="237215" y="0"/>
              </a:lnTo>
              <a:lnTo>
                <a:pt x="237215" y="904024"/>
              </a:lnTo>
              <a:lnTo>
                <a:pt x="474431" y="9040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4819" y="2329697"/>
        <a:ext cx="51047" cy="51047"/>
      </dsp:txXfrm>
    </dsp:sp>
    <dsp:sp modelId="{84138D79-4390-4931-BC38-8BBEA6366969}">
      <dsp:nvSpPr>
        <dsp:cNvPr id="0" name=""/>
        <dsp:cNvSpPr/>
      </dsp:nvSpPr>
      <dsp:spPr>
        <a:xfrm>
          <a:off x="1793127" y="1857489"/>
          <a:ext cx="474431" cy="91440"/>
        </a:xfrm>
        <a:custGeom>
          <a:avLst/>
          <a:gdLst/>
          <a:ahLst/>
          <a:cxnLst/>
          <a:rect l="0" t="0" r="0" b="0"/>
          <a:pathLst>
            <a:path>
              <a:moveTo>
                <a:pt x="0" y="45720"/>
              </a:moveTo>
              <a:lnTo>
                <a:pt x="47443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18482" y="1891348"/>
        <a:ext cx="23721" cy="23721"/>
      </dsp:txXfrm>
    </dsp:sp>
    <dsp:sp modelId="{65417A65-23CE-413C-AD75-6A9242985177}">
      <dsp:nvSpPr>
        <dsp:cNvPr id="0" name=""/>
        <dsp:cNvSpPr/>
      </dsp:nvSpPr>
      <dsp:spPr>
        <a:xfrm>
          <a:off x="1793127" y="999184"/>
          <a:ext cx="474431" cy="904024"/>
        </a:xfrm>
        <a:custGeom>
          <a:avLst/>
          <a:gdLst/>
          <a:ahLst/>
          <a:cxnLst/>
          <a:rect l="0" t="0" r="0" b="0"/>
          <a:pathLst>
            <a:path>
              <a:moveTo>
                <a:pt x="0" y="904024"/>
              </a:moveTo>
              <a:lnTo>
                <a:pt x="237215" y="904024"/>
              </a:lnTo>
              <a:lnTo>
                <a:pt x="237215" y="0"/>
              </a:lnTo>
              <a:lnTo>
                <a:pt x="4744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4819" y="1425673"/>
        <a:ext cx="51047" cy="51047"/>
      </dsp:txXfrm>
    </dsp:sp>
    <dsp:sp modelId="{1E7B5034-1412-461E-ADC3-8BA8564F46EF}">
      <dsp:nvSpPr>
        <dsp:cNvPr id="0" name=""/>
        <dsp:cNvSpPr/>
      </dsp:nvSpPr>
      <dsp:spPr>
        <a:xfrm rot="16200000">
          <a:off x="-471691" y="1541599"/>
          <a:ext cx="3806418"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L" sz="2800" kern="1200" dirty="0">
              <a:latin typeface="Palatino Linotype" panose="02040502050505030304" pitchFamily="18" charset="0"/>
            </a:rPr>
            <a:t>Royalty minero</a:t>
          </a:r>
        </a:p>
      </dsp:txBody>
      <dsp:txXfrm>
        <a:off x="-471691" y="1541599"/>
        <a:ext cx="3806418" cy="723219"/>
      </dsp:txXfrm>
    </dsp:sp>
    <dsp:sp modelId="{BC47EA54-8E06-4120-A25F-797825F14AD7}">
      <dsp:nvSpPr>
        <dsp:cNvPr id="0" name=""/>
        <dsp:cNvSpPr/>
      </dsp:nvSpPr>
      <dsp:spPr>
        <a:xfrm>
          <a:off x="2267559" y="637575"/>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L" sz="1700" kern="1200" dirty="0"/>
            <a:t>Progresivo</a:t>
          </a:r>
        </a:p>
      </dsp:txBody>
      <dsp:txXfrm>
        <a:off x="2267559" y="637575"/>
        <a:ext cx="2372159" cy="723219"/>
      </dsp:txXfrm>
    </dsp:sp>
    <dsp:sp modelId="{69F77697-2A81-430E-8C70-1350B98FAC76}">
      <dsp:nvSpPr>
        <dsp:cNvPr id="0" name=""/>
        <dsp:cNvSpPr/>
      </dsp:nvSpPr>
      <dsp:spPr>
        <a:xfrm>
          <a:off x="2267559" y="1541599"/>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L" sz="1700" kern="1200" dirty="0"/>
            <a:t>Componente ad </a:t>
          </a:r>
          <a:r>
            <a:rPr lang="es-CL" sz="1700" kern="1200" dirty="0" err="1"/>
            <a:t>valorem</a:t>
          </a:r>
          <a:endParaRPr lang="es-CL" sz="1700" kern="1200" dirty="0"/>
        </a:p>
      </dsp:txBody>
      <dsp:txXfrm>
        <a:off x="2267559" y="1541599"/>
        <a:ext cx="2372159" cy="723219"/>
      </dsp:txXfrm>
    </dsp:sp>
    <dsp:sp modelId="{45A661BB-068F-4F0C-95E8-B85EDB53733C}">
      <dsp:nvSpPr>
        <dsp:cNvPr id="0" name=""/>
        <dsp:cNvSpPr/>
      </dsp:nvSpPr>
      <dsp:spPr>
        <a:xfrm>
          <a:off x="2267559" y="2445623"/>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L" sz="1700" kern="1200" dirty="0"/>
            <a:t>Rentabilidad operacional o financiera</a:t>
          </a:r>
        </a:p>
      </dsp:txBody>
      <dsp:txXfrm>
        <a:off x="2267559" y="2445623"/>
        <a:ext cx="2372159" cy="7232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EFC4-C69F-4732-9529-56A2E876A206}">
      <dsp:nvSpPr>
        <dsp:cNvPr id="0" name=""/>
        <dsp:cNvSpPr/>
      </dsp:nvSpPr>
      <dsp:spPr>
        <a:xfrm>
          <a:off x="99" y="1246583"/>
          <a:ext cx="1592223" cy="1313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CL" sz="1500" kern="1200" dirty="0"/>
            <a:t>Pacto social</a:t>
          </a:r>
        </a:p>
      </dsp:txBody>
      <dsp:txXfrm>
        <a:off x="30321" y="1276805"/>
        <a:ext cx="1531779" cy="971396"/>
      </dsp:txXfrm>
    </dsp:sp>
    <dsp:sp modelId="{1674B505-205F-4C33-9D9E-B0D6EBD19844}">
      <dsp:nvSpPr>
        <dsp:cNvPr id="0" name=""/>
        <dsp:cNvSpPr/>
      </dsp:nvSpPr>
      <dsp:spPr>
        <a:xfrm>
          <a:off x="913868" y="1627528"/>
          <a:ext cx="1655220" cy="1655220"/>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3C964C-3275-4D88-BF5C-70B27AA31DE6}">
      <dsp:nvSpPr>
        <dsp:cNvPr id="0" name=""/>
        <dsp:cNvSpPr/>
      </dsp:nvSpPr>
      <dsp:spPr>
        <a:xfrm>
          <a:off x="353927" y="2278423"/>
          <a:ext cx="1415309" cy="562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L" sz="1200" kern="1200" dirty="0"/>
            <a:t>Legitimidad –Largo plazo</a:t>
          </a:r>
        </a:p>
      </dsp:txBody>
      <dsp:txXfrm>
        <a:off x="370411" y="2294907"/>
        <a:ext cx="1382341" cy="529854"/>
      </dsp:txXfrm>
    </dsp:sp>
    <dsp:sp modelId="{639CACAD-AAED-411F-8192-5ED29E978343}">
      <dsp:nvSpPr>
        <dsp:cNvPr id="0" name=""/>
        <dsp:cNvSpPr/>
      </dsp:nvSpPr>
      <dsp:spPr>
        <a:xfrm>
          <a:off x="1970244" y="1246583"/>
          <a:ext cx="1592223" cy="1313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CL" sz="1500" kern="1200" dirty="0"/>
            <a:t>Desintegración</a:t>
          </a:r>
        </a:p>
        <a:p>
          <a:pPr marL="114300" lvl="1" indent="-114300" algn="l" defTabSz="666750">
            <a:lnSpc>
              <a:spcPct val="90000"/>
            </a:lnSpc>
            <a:spcBef>
              <a:spcPct val="0"/>
            </a:spcBef>
            <a:spcAft>
              <a:spcPct val="15000"/>
            </a:spcAft>
            <a:buChar char="•"/>
          </a:pPr>
          <a:r>
            <a:rPr lang="es-CL" sz="1500" kern="1200" dirty="0"/>
            <a:t>Ampliar base afecta y reducir tramos.</a:t>
          </a:r>
        </a:p>
      </dsp:txBody>
      <dsp:txXfrm>
        <a:off x="2000466" y="1558216"/>
        <a:ext cx="1531779" cy="971396"/>
      </dsp:txXfrm>
    </dsp:sp>
    <dsp:sp modelId="{661CCE5E-5CE1-4239-8A4C-764CF1CA4C36}">
      <dsp:nvSpPr>
        <dsp:cNvPr id="0" name=""/>
        <dsp:cNvSpPr/>
      </dsp:nvSpPr>
      <dsp:spPr>
        <a:xfrm>
          <a:off x="2870744" y="472177"/>
          <a:ext cx="1858671" cy="1858671"/>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CBF8DF-3BF6-42B5-A714-C1604489F57E}">
      <dsp:nvSpPr>
        <dsp:cNvPr id="0" name=""/>
        <dsp:cNvSpPr/>
      </dsp:nvSpPr>
      <dsp:spPr>
        <a:xfrm>
          <a:off x="2324072" y="965172"/>
          <a:ext cx="1415309" cy="562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L" sz="1200" kern="1200" dirty="0"/>
            <a:t>Mayor Progresividad</a:t>
          </a:r>
        </a:p>
      </dsp:txBody>
      <dsp:txXfrm>
        <a:off x="2340556" y="981656"/>
        <a:ext cx="1382341" cy="529854"/>
      </dsp:txXfrm>
    </dsp:sp>
    <dsp:sp modelId="{5D9076B4-25FA-458A-84BC-918B74D7F24A}">
      <dsp:nvSpPr>
        <dsp:cNvPr id="0" name=""/>
        <dsp:cNvSpPr/>
      </dsp:nvSpPr>
      <dsp:spPr>
        <a:xfrm>
          <a:off x="3940389" y="1246583"/>
          <a:ext cx="1592223" cy="1313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s-CL" sz="1500" kern="1200" dirty="0"/>
            <a:t>Debería considerarse efecto previsión social.</a:t>
          </a:r>
        </a:p>
      </dsp:txBody>
      <dsp:txXfrm>
        <a:off x="3970611" y="1276805"/>
        <a:ext cx="1531779" cy="971396"/>
      </dsp:txXfrm>
    </dsp:sp>
    <dsp:sp modelId="{8FE76A67-BEAE-475A-97DF-8BC2941A135C}">
      <dsp:nvSpPr>
        <dsp:cNvPr id="0" name=""/>
        <dsp:cNvSpPr/>
      </dsp:nvSpPr>
      <dsp:spPr>
        <a:xfrm>
          <a:off x="4294217" y="2278423"/>
          <a:ext cx="1415309" cy="562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L" sz="1200" kern="1200"/>
            <a:t>Llevar la carga tributaria a los países OCDE</a:t>
          </a:r>
          <a:endParaRPr lang="es-CL" sz="1200" kern="1200" dirty="0"/>
        </a:p>
      </dsp:txBody>
      <dsp:txXfrm>
        <a:off x="4310701" y="2294907"/>
        <a:ext cx="1382341" cy="5298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EFC4-C69F-4732-9529-56A2E876A206}">
      <dsp:nvSpPr>
        <dsp:cNvPr id="0" name=""/>
        <dsp:cNvSpPr/>
      </dsp:nvSpPr>
      <dsp:spPr>
        <a:xfrm>
          <a:off x="99" y="1246583"/>
          <a:ext cx="1592223" cy="1313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s-CL" sz="1600" kern="1200" dirty="0"/>
            <a:t>CPC</a:t>
          </a:r>
        </a:p>
        <a:p>
          <a:pPr marL="171450" lvl="1" indent="-171450" algn="l" defTabSz="711200">
            <a:lnSpc>
              <a:spcPct val="90000"/>
            </a:lnSpc>
            <a:spcBef>
              <a:spcPct val="0"/>
            </a:spcBef>
            <a:spcAft>
              <a:spcPct val="15000"/>
            </a:spcAft>
            <a:buChar char="•"/>
          </a:pPr>
          <a:r>
            <a:rPr lang="es-CL" sz="1600" kern="1200" dirty="0"/>
            <a:t>Universidades Gremios (No todos)</a:t>
          </a:r>
        </a:p>
      </dsp:txBody>
      <dsp:txXfrm>
        <a:off x="30321" y="1276805"/>
        <a:ext cx="1531779" cy="971396"/>
      </dsp:txXfrm>
    </dsp:sp>
    <dsp:sp modelId="{1674B505-205F-4C33-9D9E-B0D6EBD19844}">
      <dsp:nvSpPr>
        <dsp:cNvPr id="0" name=""/>
        <dsp:cNvSpPr/>
      </dsp:nvSpPr>
      <dsp:spPr>
        <a:xfrm>
          <a:off x="913868" y="1627528"/>
          <a:ext cx="1655220" cy="1655220"/>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3C964C-3275-4D88-BF5C-70B27AA31DE6}">
      <dsp:nvSpPr>
        <dsp:cNvPr id="0" name=""/>
        <dsp:cNvSpPr/>
      </dsp:nvSpPr>
      <dsp:spPr>
        <a:xfrm>
          <a:off x="353927" y="2278423"/>
          <a:ext cx="1415309" cy="562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L" sz="1800" kern="1200" dirty="0"/>
            <a:t>Diálogos ciudadanos</a:t>
          </a:r>
        </a:p>
      </dsp:txBody>
      <dsp:txXfrm>
        <a:off x="370411" y="2294907"/>
        <a:ext cx="1382341" cy="529854"/>
      </dsp:txXfrm>
    </dsp:sp>
    <dsp:sp modelId="{639CACAD-AAED-411F-8192-5ED29E978343}">
      <dsp:nvSpPr>
        <dsp:cNvPr id="0" name=""/>
        <dsp:cNvSpPr/>
      </dsp:nvSpPr>
      <dsp:spPr>
        <a:xfrm>
          <a:off x="1970244" y="1246583"/>
          <a:ext cx="1592223" cy="1313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CCE5E-5CE1-4239-8A4C-764CF1CA4C36}">
      <dsp:nvSpPr>
        <dsp:cNvPr id="0" name=""/>
        <dsp:cNvSpPr/>
      </dsp:nvSpPr>
      <dsp:spPr>
        <a:xfrm>
          <a:off x="2870744" y="472177"/>
          <a:ext cx="1858671" cy="1858671"/>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CBF8DF-3BF6-42B5-A714-C1604489F57E}">
      <dsp:nvSpPr>
        <dsp:cNvPr id="0" name=""/>
        <dsp:cNvSpPr/>
      </dsp:nvSpPr>
      <dsp:spPr>
        <a:xfrm>
          <a:off x="2324072" y="965172"/>
          <a:ext cx="1415309" cy="562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L" sz="1800" kern="1200" dirty="0"/>
            <a:t>Pacto social</a:t>
          </a:r>
        </a:p>
      </dsp:txBody>
      <dsp:txXfrm>
        <a:off x="2340556" y="981656"/>
        <a:ext cx="1382341" cy="529854"/>
      </dsp:txXfrm>
    </dsp:sp>
    <dsp:sp modelId="{5D9076B4-25FA-458A-84BC-918B74D7F24A}">
      <dsp:nvSpPr>
        <dsp:cNvPr id="0" name=""/>
        <dsp:cNvSpPr/>
      </dsp:nvSpPr>
      <dsp:spPr>
        <a:xfrm>
          <a:off x="3940389" y="1246583"/>
          <a:ext cx="1592223" cy="13132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s-CL" sz="1600" kern="1200" dirty="0"/>
        </a:p>
      </dsp:txBody>
      <dsp:txXfrm>
        <a:off x="3970611" y="1276805"/>
        <a:ext cx="1531779" cy="971396"/>
      </dsp:txXfrm>
    </dsp:sp>
    <dsp:sp modelId="{8FE76A67-BEAE-475A-97DF-8BC2941A135C}">
      <dsp:nvSpPr>
        <dsp:cNvPr id="0" name=""/>
        <dsp:cNvSpPr/>
      </dsp:nvSpPr>
      <dsp:spPr>
        <a:xfrm>
          <a:off x="4294217" y="2278423"/>
          <a:ext cx="1415309" cy="5628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CL" sz="1800" kern="1200" dirty="0"/>
            <a:t>Reforma Tributaria</a:t>
          </a:r>
        </a:p>
      </dsp:txBody>
      <dsp:txXfrm>
        <a:off x="4310701" y="2294907"/>
        <a:ext cx="1382341" cy="5298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D6D-CB60-479F-873C-4F139979FAF6}">
      <dsp:nvSpPr>
        <dsp:cNvPr id="0" name=""/>
        <dsp:cNvSpPr/>
      </dsp:nvSpPr>
      <dsp:spPr>
        <a:xfrm>
          <a:off x="0" y="0"/>
          <a:ext cx="6579721" cy="3685216"/>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2860137" numCol="1" spcCol="1270" anchor="t" anchorCtr="0">
          <a:noAutofit/>
        </a:bodyPr>
        <a:lstStyle/>
        <a:p>
          <a:pPr marL="0" lvl="0" indent="0" algn="l" defTabSz="1644650">
            <a:lnSpc>
              <a:spcPct val="90000"/>
            </a:lnSpc>
            <a:spcBef>
              <a:spcPct val="0"/>
            </a:spcBef>
            <a:spcAft>
              <a:spcPct val="35000"/>
            </a:spcAft>
            <a:buNone/>
          </a:pPr>
          <a:r>
            <a:rPr lang="es-MX" sz="3700" kern="1200" dirty="0"/>
            <a:t>CPC</a:t>
          </a:r>
        </a:p>
      </dsp:txBody>
      <dsp:txXfrm>
        <a:off x="91746" y="91746"/>
        <a:ext cx="6396229" cy="3501724"/>
      </dsp:txXfrm>
    </dsp:sp>
    <dsp:sp modelId="{6EB7E032-9D46-4890-9A24-7A516FD84F6E}">
      <dsp:nvSpPr>
        <dsp:cNvPr id="0" name=""/>
        <dsp:cNvSpPr/>
      </dsp:nvSpPr>
      <dsp:spPr>
        <a:xfrm>
          <a:off x="137080" y="1016235"/>
          <a:ext cx="1801958" cy="2144722"/>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Palatino Linotype" panose="02040502050505030304" pitchFamily="18" charset="0"/>
            </a:rPr>
            <a:t>Desarrollo Sostenible</a:t>
          </a:r>
        </a:p>
      </dsp:txBody>
      <dsp:txXfrm>
        <a:off x="192496" y="1071651"/>
        <a:ext cx="1691126" cy="2033890"/>
      </dsp:txXfrm>
    </dsp:sp>
    <dsp:sp modelId="{85245908-BDE3-4FFF-B420-D6324EBE5BCC}">
      <dsp:nvSpPr>
        <dsp:cNvPr id="0" name=""/>
        <dsp:cNvSpPr/>
      </dsp:nvSpPr>
      <dsp:spPr>
        <a:xfrm>
          <a:off x="2599382" y="1088826"/>
          <a:ext cx="3646905" cy="2255904"/>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638079" numCol="1" spcCol="1270" anchor="t" anchorCtr="0">
          <a:noAutofit/>
        </a:bodyPr>
        <a:lstStyle/>
        <a:p>
          <a:pPr marL="0" lvl="0" indent="0" algn="l" defTabSz="711200">
            <a:lnSpc>
              <a:spcPct val="90000"/>
            </a:lnSpc>
            <a:spcBef>
              <a:spcPct val="0"/>
            </a:spcBef>
            <a:spcAft>
              <a:spcPct val="35000"/>
            </a:spcAft>
            <a:buNone/>
          </a:pPr>
          <a:r>
            <a:rPr lang="es-MX" sz="1600" kern="1200" dirty="0"/>
            <a:t>Aumentar movilidad social</a:t>
          </a:r>
        </a:p>
        <a:p>
          <a:pPr marL="0" lvl="0" indent="0" algn="l" defTabSz="711200">
            <a:lnSpc>
              <a:spcPct val="90000"/>
            </a:lnSpc>
            <a:spcBef>
              <a:spcPct val="0"/>
            </a:spcBef>
            <a:spcAft>
              <a:spcPct val="35000"/>
            </a:spcAft>
            <a:buNone/>
          </a:pPr>
          <a:r>
            <a:rPr lang="es-MX" sz="1600" kern="1200" dirty="0"/>
            <a:t>Reducir la pobreza</a:t>
          </a:r>
        </a:p>
      </dsp:txBody>
      <dsp:txXfrm>
        <a:off x="2668759" y="1158203"/>
        <a:ext cx="3508151" cy="2117150"/>
      </dsp:txXfrm>
    </dsp:sp>
    <dsp:sp modelId="{067B5244-6002-4809-B28F-8C281C5ABB06}">
      <dsp:nvSpPr>
        <dsp:cNvPr id="0" name=""/>
        <dsp:cNvSpPr/>
      </dsp:nvSpPr>
      <dsp:spPr>
        <a:xfrm>
          <a:off x="2121732" y="2143594"/>
          <a:ext cx="3487707" cy="872113"/>
        </a:xfrm>
        <a:prstGeom prst="roundRect">
          <a:avLst>
            <a:gd name="adj" fmla="val 105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marL="0" lvl="0" indent="0" algn="l" defTabSz="711200">
            <a:lnSpc>
              <a:spcPct val="90000"/>
            </a:lnSpc>
            <a:spcBef>
              <a:spcPct val="0"/>
            </a:spcBef>
            <a:spcAft>
              <a:spcPct val="35000"/>
            </a:spcAft>
            <a:buNone/>
          </a:pPr>
          <a:r>
            <a:rPr lang="es-MX" sz="1600" kern="1200" dirty="0"/>
            <a:t>Pobreza disminuyó de un 68% a un 9% desde 1990 a 2017.</a:t>
          </a:r>
        </a:p>
      </dsp:txBody>
      <dsp:txXfrm>
        <a:off x="2148552" y="2170414"/>
        <a:ext cx="3434067" cy="8184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D6D-CB60-479F-873C-4F139979FAF6}">
      <dsp:nvSpPr>
        <dsp:cNvPr id="0" name=""/>
        <dsp:cNvSpPr/>
      </dsp:nvSpPr>
      <dsp:spPr>
        <a:xfrm>
          <a:off x="0" y="0"/>
          <a:ext cx="6579721" cy="3685216"/>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2860137" numCol="1" spcCol="1270" anchor="t" anchorCtr="0">
          <a:noAutofit/>
        </a:bodyPr>
        <a:lstStyle/>
        <a:p>
          <a:pPr marL="0" lvl="0" indent="0" algn="l" defTabSz="1644650">
            <a:lnSpc>
              <a:spcPct val="90000"/>
            </a:lnSpc>
            <a:spcBef>
              <a:spcPct val="0"/>
            </a:spcBef>
            <a:spcAft>
              <a:spcPct val="35000"/>
            </a:spcAft>
            <a:buNone/>
          </a:pPr>
          <a:r>
            <a:rPr lang="es-MX" sz="3700" kern="1200" dirty="0"/>
            <a:t>CPC</a:t>
          </a:r>
        </a:p>
      </dsp:txBody>
      <dsp:txXfrm>
        <a:off x="91746" y="91746"/>
        <a:ext cx="6396229" cy="3501724"/>
      </dsp:txXfrm>
    </dsp:sp>
    <dsp:sp modelId="{6EB7E032-9D46-4890-9A24-7A516FD84F6E}">
      <dsp:nvSpPr>
        <dsp:cNvPr id="0" name=""/>
        <dsp:cNvSpPr/>
      </dsp:nvSpPr>
      <dsp:spPr>
        <a:xfrm>
          <a:off x="137080" y="1016235"/>
          <a:ext cx="1801958" cy="2144722"/>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Palatino Linotype" panose="02040502050505030304" pitchFamily="18" charset="0"/>
            </a:rPr>
            <a:t>Mejor gestión del gasto</a:t>
          </a:r>
        </a:p>
      </dsp:txBody>
      <dsp:txXfrm>
        <a:off x="192496" y="1071651"/>
        <a:ext cx="1691126" cy="2033890"/>
      </dsp:txXfrm>
    </dsp:sp>
    <dsp:sp modelId="{85245908-BDE3-4FFF-B420-D6324EBE5BCC}">
      <dsp:nvSpPr>
        <dsp:cNvPr id="0" name=""/>
        <dsp:cNvSpPr/>
      </dsp:nvSpPr>
      <dsp:spPr>
        <a:xfrm>
          <a:off x="2599382" y="1088826"/>
          <a:ext cx="3646905" cy="2255904"/>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638079" numCol="1" spcCol="1270" anchor="t" anchorCtr="0">
          <a:noAutofit/>
        </a:bodyPr>
        <a:lstStyle/>
        <a:p>
          <a:pPr marL="0" lvl="0" indent="0" algn="l" defTabSz="711200">
            <a:lnSpc>
              <a:spcPct val="90000"/>
            </a:lnSpc>
            <a:spcBef>
              <a:spcPct val="0"/>
            </a:spcBef>
            <a:spcAft>
              <a:spcPct val="35000"/>
            </a:spcAft>
            <a:buNone/>
          </a:pPr>
          <a:r>
            <a:rPr lang="es-MX" sz="1600" kern="1200" dirty="0"/>
            <a:t>Mayor impuesto no implica menor pobreza</a:t>
          </a:r>
        </a:p>
        <a:p>
          <a:pPr marL="0" lvl="0" indent="0" algn="l" defTabSz="711200">
            <a:lnSpc>
              <a:spcPct val="90000"/>
            </a:lnSpc>
            <a:spcBef>
              <a:spcPct val="0"/>
            </a:spcBef>
            <a:spcAft>
              <a:spcPct val="35000"/>
            </a:spcAft>
            <a:buNone/>
          </a:pPr>
          <a:endParaRPr lang="es-MX" sz="1600" kern="1200" dirty="0"/>
        </a:p>
      </dsp:txBody>
      <dsp:txXfrm>
        <a:off x="2668759" y="1158203"/>
        <a:ext cx="3508151" cy="2117150"/>
      </dsp:txXfrm>
    </dsp:sp>
    <dsp:sp modelId="{067B5244-6002-4809-B28F-8C281C5ABB06}">
      <dsp:nvSpPr>
        <dsp:cNvPr id="0" name=""/>
        <dsp:cNvSpPr/>
      </dsp:nvSpPr>
      <dsp:spPr>
        <a:xfrm>
          <a:off x="2121732" y="2143594"/>
          <a:ext cx="3487707" cy="872113"/>
        </a:xfrm>
        <a:prstGeom prst="roundRect">
          <a:avLst>
            <a:gd name="adj" fmla="val 105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marL="0" lvl="0" indent="0" algn="l" defTabSz="711200">
            <a:lnSpc>
              <a:spcPct val="90000"/>
            </a:lnSpc>
            <a:spcBef>
              <a:spcPct val="0"/>
            </a:spcBef>
            <a:spcAft>
              <a:spcPct val="35000"/>
            </a:spcAft>
            <a:buNone/>
          </a:pPr>
          <a:r>
            <a:rPr lang="es-MX" sz="1600" kern="1200" dirty="0"/>
            <a:t>Información equivoca. Brecha de OECD no es la que se ha informado.</a:t>
          </a:r>
        </a:p>
      </dsp:txBody>
      <dsp:txXfrm>
        <a:off x="2148552" y="2170414"/>
        <a:ext cx="3434067" cy="8184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D6D-CB60-479F-873C-4F139979FAF6}">
      <dsp:nvSpPr>
        <dsp:cNvPr id="0" name=""/>
        <dsp:cNvSpPr/>
      </dsp:nvSpPr>
      <dsp:spPr>
        <a:xfrm>
          <a:off x="0" y="0"/>
          <a:ext cx="6579721" cy="3685216"/>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2860137" numCol="1" spcCol="1270" anchor="t" anchorCtr="0">
          <a:noAutofit/>
        </a:bodyPr>
        <a:lstStyle/>
        <a:p>
          <a:pPr marL="0" lvl="0" indent="0" algn="l" defTabSz="1644650">
            <a:lnSpc>
              <a:spcPct val="90000"/>
            </a:lnSpc>
            <a:spcBef>
              <a:spcPct val="0"/>
            </a:spcBef>
            <a:spcAft>
              <a:spcPct val="35000"/>
            </a:spcAft>
            <a:buNone/>
          </a:pPr>
          <a:r>
            <a:rPr lang="es-MX" sz="3700" kern="1200" dirty="0"/>
            <a:t>CPC</a:t>
          </a:r>
        </a:p>
      </dsp:txBody>
      <dsp:txXfrm>
        <a:off x="91746" y="91746"/>
        <a:ext cx="6396229" cy="3501724"/>
      </dsp:txXfrm>
    </dsp:sp>
    <dsp:sp modelId="{6EB7E032-9D46-4890-9A24-7A516FD84F6E}">
      <dsp:nvSpPr>
        <dsp:cNvPr id="0" name=""/>
        <dsp:cNvSpPr/>
      </dsp:nvSpPr>
      <dsp:spPr>
        <a:xfrm>
          <a:off x="137080" y="1016235"/>
          <a:ext cx="1801958" cy="2144722"/>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Palatino Linotype" panose="02040502050505030304" pitchFamily="18" charset="0"/>
            </a:rPr>
            <a:t>Crecimiento económico</a:t>
          </a:r>
        </a:p>
      </dsp:txBody>
      <dsp:txXfrm>
        <a:off x="192496" y="1071651"/>
        <a:ext cx="1691126" cy="2033890"/>
      </dsp:txXfrm>
    </dsp:sp>
    <dsp:sp modelId="{85245908-BDE3-4FFF-B420-D6324EBE5BCC}">
      <dsp:nvSpPr>
        <dsp:cNvPr id="0" name=""/>
        <dsp:cNvSpPr/>
      </dsp:nvSpPr>
      <dsp:spPr>
        <a:xfrm>
          <a:off x="2599382" y="1088826"/>
          <a:ext cx="3646905" cy="2255904"/>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638079" numCol="1" spcCol="1270" anchor="t" anchorCtr="0">
          <a:noAutofit/>
        </a:bodyPr>
        <a:lstStyle/>
        <a:p>
          <a:pPr marL="0" lvl="0" indent="0" algn="just" defTabSz="711200">
            <a:lnSpc>
              <a:spcPct val="90000"/>
            </a:lnSpc>
            <a:spcBef>
              <a:spcPct val="0"/>
            </a:spcBef>
            <a:spcAft>
              <a:spcPct val="35000"/>
            </a:spcAft>
            <a:buNone/>
          </a:pPr>
          <a:r>
            <a:rPr lang="es-MX" sz="1600" kern="1200" dirty="0">
              <a:solidFill>
                <a:srgbClr val="FFFFFF"/>
              </a:solidFill>
              <a:latin typeface="Palatino Linotype" panose="02040502050505030304" pitchFamily="18" charset="0"/>
            </a:rPr>
            <a:t>El 80% de los tributos recaudados en los últimos 30 años se explica por el crecimiento económico (y no de precisamente de reformas tributarias).</a:t>
          </a:r>
          <a:endParaRPr lang="es-MX" sz="1600" kern="1200" dirty="0"/>
        </a:p>
      </dsp:txBody>
      <dsp:txXfrm>
        <a:off x="2668759" y="1158203"/>
        <a:ext cx="3508151" cy="2117150"/>
      </dsp:txXfrm>
    </dsp:sp>
    <dsp:sp modelId="{067B5244-6002-4809-B28F-8C281C5ABB06}">
      <dsp:nvSpPr>
        <dsp:cNvPr id="0" name=""/>
        <dsp:cNvSpPr/>
      </dsp:nvSpPr>
      <dsp:spPr>
        <a:xfrm>
          <a:off x="2330337" y="2330316"/>
          <a:ext cx="3487707" cy="872113"/>
        </a:xfrm>
        <a:prstGeom prst="roundRect">
          <a:avLst>
            <a:gd name="adj" fmla="val 10500"/>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marL="0" lvl="0" indent="0" algn="just" defTabSz="711200">
            <a:lnSpc>
              <a:spcPct val="90000"/>
            </a:lnSpc>
            <a:spcBef>
              <a:spcPct val="0"/>
            </a:spcBef>
            <a:spcAft>
              <a:spcPct val="35000"/>
            </a:spcAft>
            <a:buNone/>
          </a:pPr>
          <a:r>
            <a:rPr lang="es-MX" sz="1600" kern="1200" dirty="0"/>
            <a:t>Combatir la evasión. La informalidad (28% v/s 13% OCDE) No confundir legitimo derecho de opción con elusión tributaria.</a:t>
          </a:r>
        </a:p>
      </dsp:txBody>
      <dsp:txXfrm>
        <a:off x="2357157" y="2357136"/>
        <a:ext cx="3434067" cy="818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DD911-D467-4D34-A05D-F58CFB9D81C8}">
      <dsp:nvSpPr>
        <dsp:cNvPr id="0" name=""/>
        <dsp:cNvSpPr/>
      </dsp:nvSpPr>
      <dsp:spPr>
        <a:xfrm>
          <a:off x="696404" y="0"/>
          <a:ext cx="3753755" cy="3753755"/>
        </a:xfrm>
        <a:prstGeom prst="triangl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5E0130-E2D2-4908-984C-CADECC80DF61}">
      <dsp:nvSpPr>
        <dsp:cNvPr id="0" name=""/>
        <dsp:cNvSpPr/>
      </dsp:nvSpPr>
      <dsp:spPr>
        <a:xfrm>
          <a:off x="2573281" y="375742"/>
          <a:ext cx="2439940" cy="53373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s-MX" sz="1400" kern="1200" dirty="0"/>
        </a:p>
        <a:p>
          <a:pPr marL="0" lvl="0" indent="0" algn="l" defTabSz="622300">
            <a:lnSpc>
              <a:spcPct val="90000"/>
            </a:lnSpc>
            <a:spcBef>
              <a:spcPct val="0"/>
            </a:spcBef>
            <a:spcAft>
              <a:spcPct val="35000"/>
            </a:spcAft>
            <a:buNone/>
          </a:pPr>
          <a:r>
            <a:rPr lang="es-MX" sz="1400" kern="1200" dirty="0"/>
            <a:t>	Desintegración </a:t>
          </a:r>
        </a:p>
        <a:p>
          <a:pPr marL="0" lvl="0" indent="0" algn="l" defTabSz="622300">
            <a:lnSpc>
              <a:spcPct val="90000"/>
            </a:lnSpc>
            <a:spcBef>
              <a:spcPct val="0"/>
            </a:spcBef>
            <a:spcAft>
              <a:spcPct val="35000"/>
            </a:spcAft>
            <a:buNone/>
          </a:pPr>
          <a:endParaRPr lang="es-MX" sz="1400" kern="1200" dirty="0"/>
        </a:p>
      </dsp:txBody>
      <dsp:txXfrm>
        <a:off x="2599336" y="401797"/>
        <a:ext cx="2387830" cy="481627"/>
      </dsp:txXfrm>
    </dsp:sp>
    <dsp:sp modelId="{E70200D7-5415-446C-B53B-C64D43BFBB9A}">
      <dsp:nvSpPr>
        <dsp:cNvPr id="0" name=""/>
        <dsp:cNvSpPr/>
      </dsp:nvSpPr>
      <dsp:spPr>
        <a:xfrm>
          <a:off x="2573281" y="976196"/>
          <a:ext cx="2439940" cy="53373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Se establecen mecanismos para que el sistema desintegrado no implique pagar más que OECD</a:t>
          </a:r>
        </a:p>
      </dsp:txBody>
      <dsp:txXfrm>
        <a:off x="2599336" y="1002251"/>
        <a:ext cx="2387830" cy="481627"/>
      </dsp:txXfrm>
    </dsp:sp>
    <dsp:sp modelId="{5E344B0A-473D-4E33-8CCC-103360956D6B}">
      <dsp:nvSpPr>
        <dsp:cNvPr id="0" name=""/>
        <dsp:cNvSpPr/>
      </dsp:nvSpPr>
      <dsp:spPr>
        <a:xfrm>
          <a:off x="2573281" y="1576650"/>
          <a:ext cx="2439940" cy="53373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No se afecta la situación de los extranjeros</a:t>
          </a:r>
        </a:p>
      </dsp:txBody>
      <dsp:txXfrm>
        <a:off x="2599336" y="1602705"/>
        <a:ext cx="2387830" cy="481627"/>
      </dsp:txXfrm>
    </dsp:sp>
    <dsp:sp modelId="{2BBDE1D5-BAAD-4EEA-9A14-668A6FBF83D6}">
      <dsp:nvSpPr>
        <dsp:cNvPr id="0" name=""/>
        <dsp:cNvSpPr/>
      </dsp:nvSpPr>
      <dsp:spPr>
        <a:xfrm>
          <a:off x="2573281" y="2177104"/>
          <a:ext cx="2439940" cy="53373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a:t>No se </a:t>
          </a:r>
        </a:p>
        <a:p>
          <a:pPr marL="0" lvl="0" indent="0" algn="ctr" defTabSz="444500">
            <a:lnSpc>
              <a:spcPct val="90000"/>
            </a:lnSpc>
            <a:spcBef>
              <a:spcPct val="0"/>
            </a:spcBef>
            <a:spcAft>
              <a:spcPct val="35000"/>
            </a:spcAft>
            <a:buNone/>
          </a:pPr>
          <a:r>
            <a:rPr lang="es-MX" sz="1000" kern="1200"/>
            <a:t>aumenta Impuesto Corporativo </a:t>
          </a:r>
        </a:p>
      </dsp:txBody>
      <dsp:txXfrm>
        <a:off x="2599336" y="2203159"/>
        <a:ext cx="2387830" cy="481627"/>
      </dsp:txXfrm>
    </dsp:sp>
    <dsp:sp modelId="{92BCD8C7-D97C-4715-B39C-8749464314D9}">
      <dsp:nvSpPr>
        <dsp:cNvPr id="0" name=""/>
        <dsp:cNvSpPr/>
      </dsp:nvSpPr>
      <dsp:spPr>
        <a:xfrm>
          <a:off x="2573281" y="2777558"/>
          <a:ext cx="2439940" cy="533737"/>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kern="1200" dirty="0"/>
            <a:t>Pymes mantienen su Régimen actual</a:t>
          </a:r>
        </a:p>
      </dsp:txBody>
      <dsp:txXfrm>
        <a:off x="2599336" y="2803613"/>
        <a:ext cx="2387830" cy="481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D6D-CB60-479F-873C-4F139979FAF6}">
      <dsp:nvSpPr>
        <dsp:cNvPr id="0" name=""/>
        <dsp:cNvSpPr/>
      </dsp:nvSpPr>
      <dsp:spPr>
        <a:xfrm>
          <a:off x="0" y="0"/>
          <a:ext cx="5664903" cy="34796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2700556" numCol="1" spcCol="1270" anchor="t" anchorCtr="0">
          <a:noAutofit/>
        </a:bodyPr>
        <a:lstStyle/>
        <a:p>
          <a:pPr marL="0" lvl="0" indent="0" algn="l" defTabSz="1555750">
            <a:lnSpc>
              <a:spcPct val="90000"/>
            </a:lnSpc>
            <a:spcBef>
              <a:spcPct val="0"/>
            </a:spcBef>
            <a:spcAft>
              <a:spcPct val="35000"/>
            </a:spcAft>
            <a:buNone/>
          </a:pPr>
          <a:r>
            <a:rPr lang="es-MX" sz="3500" kern="1200" dirty="0"/>
            <a:t>Impuesto a la Riqueza</a:t>
          </a:r>
        </a:p>
      </dsp:txBody>
      <dsp:txXfrm>
        <a:off x="86627" y="86627"/>
        <a:ext cx="5491649" cy="3306346"/>
      </dsp:txXfrm>
    </dsp:sp>
    <dsp:sp modelId="{6EB7E032-9D46-4890-9A24-7A516FD84F6E}">
      <dsp:nvSpPr>
        <dsp:cNvPr id="0" name=""/>
        <dsp:cNvSpPr/>
      </dsp:nvSpPr>
      <dsp:spPr>
        <a:xfrm>
          <a:off x="141622" y="869900"/>
          <a:ext cx="849735" cy="24357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Hecho gravado</a:t>
          </a:r>
        </a:p>
      </dsp:txBody>
      <dsp:txXfrm>
        <a:off x="167754" y="896032"/>
        <a:ext cx="797471" cy="2383456"/>
      </dsp:txXfrm>
    </dsp:sp>
    <dsp:sp modelId="{85245908-BDE3-4FFF-B420-D6324EBE5BCC}">
      <dsp:nvSpPr>
        <dsp:cNvPr id="0" name=""/>
        <dsp:cNvSpPr/>
      </dsp:nvSpPr>
      <dsp:spPr>
        <a:xfrm>
          <a:off x="1132980" y="869900"/>
          <a:ext cx="4390299" cy="243572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546682" numCol="1" spcCol="1270" anchor="t" anchorCtr="0">
          <a:noAutofit/>
        </a:bodyPr>
        <a:lstStyle/>
        <a:p>
          <a:pPr marL="0" lvl="0" indent="0" algn="l" defTabSz="711200">
            <a:lnSpc>
              <a:spcPct val="90000"/>
            </a:lnSpc>
            <a:spcBef>
              <a:spcPct val="0"/>
            </a:spcBef>
            <a:spcAft>
              <a:spcPct val="35000"/>
            </a:spcAft>
            <a:buNone/>
          </a:pPr>
          <a:r>
            <a:rPr lang="es-MX" sz="1600" kern="1200" dirty="0"/>
            <a:t>Patrimonio neto de aquellas personas naturales de alto patrimonio que tengan domicilio o residencia en Chile, respecto de su riqueza en el país o en el exterior.</a:t>
          </a:r>
        </a:p>
      </dsp:txBody>
      <dsp:txXfrm>
        <a:off x="1207887" y="944807"/>
        <a:ext cx="4240485" cy="2285906"/>
      </dsp:txXfrm>
    </dsp:sp>
    <dsp:sp modelId="{067B5244-6002-4809-B28F-8C281C5ABB06}">
      <dsp:nvSpPr>
        <dsp:cNvPr id="0" name=""/>
        <dsp:cNvSpPr/>
      </dsp:nvSpPr>
      <dsp:spPr>
        <a:xfrm>
          <a:off x="1826735" y="2193240"/>
          <a:ext cx="3002790" cy="484958"/>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marL="0" lvl="0" indent="0" algn="l" defTabSz="711200">
            <a:lnSpc>
              <a:spcPct val="90000"/>
            </a:lnSpc>
            <a:spcBef>
              <a:spcPct val="0"/>
            </a:spcBef>
            <a:spcAft>
              <a:spcPct val="35000"/>
            </a:spcAft>
            <a:buNone/>
          </a:pPr>
          <a:r>
            <a:rPr lang="es-MX" sz="1600" kern="1200" dirty="0"/>
            <a:t>Normas de control y fiscalización</a:t>
          </a:r>
        </a:p>
      </dsp:txBody>
      <dsp:txXfrm>
        <a:off x="1841649" y="2208154"/>
        <a:ext cx="2972962" cy="455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D6D-CB60-479F-873C-4F139979FAF6}">
      <dsp:nvSpPr>
        <dsp:cNvPr id="0" name=""/>
        <dsp:cNvSpPr/>
      </dsp:nvSpPr>
      <dsp:spPr>
        <a:xfrm>
          <a:off x="0" y="0"/>
          <a:ext cx="5664903" cy="34796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2700556" numCol="1" spcCol="1270" anchor="t" anchorCtr="0">
          <a:noAutofit/>
        </a:bodyPr>
        <a:lstStyle/>
        <a:p>
          <a:pPr marL="0" lvl="0" indent="0" algn="l" defTabSz="1555750">
            <a:lnSpc>
              <a:spcPct val="90000"/>
            </a:lnSpc>
            <a:spcBef>
              <a:spcPct val="0"/>
            </a:spcBef>
            <a:spcAft>
              <a:spcPct val="35000"/>
            </a:spcAft>
            <a:buNone/>
          </a:pPr>
          <a:r>
            <a:rPr lang="es-MX" sz="3500" kern="1200" dirty="0"/>
            <a:t>Impuesto a la Riqueza</a:t>
          </a:r>
        </a:p>
      </dsp:txBody>
      <dsp:txXfrm>
        <a:off x="86627" y="86627"/>
        <a:ext cx="5491649" cy="3306346"/>
      </dsp:txXfrm>
    </dsp:sp>
    <dsp:sp modelId="{6EB7E032-9D46-4890-9A24-7A516FD84F6E}">
      <dsp:nvSpPr>
        <dsp:cNvPr id="0" name=""/>
        <dsp:cNvSpPr/>
      </dsp:nvSpPr>
      <dsp:spPr>
        <a:xfrm>
          <a:off x="141622" y="869900"/>
          <a:ext cx="849735" cy="24357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Hecho gravado</a:t>
          </a:r>
        </a:p>
      </dsp:txBody>
      <dsp:txXfrm>
        <a:off x="167754" y="896032"/>
        <a:ext cx="797471" cy="2383456"/>
      </dsp:txXfrm>
    </dsp:sp>
    <dsp:sp modelId="{85245908-BDE3-4FFF-B420-D6324EBE5BCC}">
      <dsp:nvSpPr>
        <dsp:cNvPr id="0" name=""/>
        <dsp:cNvSpPr/>
      </dsp:nvSpPr>
      <dsp:spPr>
        <a:xfrm>
          <a:off x="1132980" y="869900"/>
          <a:ext cx="4390299" cy="243572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1546682" numCol="1" spcCol="1270" anchor="t" anchorCtr="0">
          <a:noAutofit/>
        </a:bodyPr>
        <a:lstStyle/>
        <a:p>
          <a:pPr marL="0" lvl="0" indent="0" algn="l" defTabSz="889000">
            <a:lnSpc>
              <a:spcPct val="90000"/>
            </a:lnSpc>
            <a:spcBef>
              <a:spcPct val="0"/>
            </a:spcBef>
            <a:spcAft>
              <a:spcPct val="35000"/>
            </a:spcAft>
            <a:buNone/>
          </a:pPr>
          <a:r>
            <a:rPr lang="es-MX" sz="2000" kern="1200" dirty="0"/>
            <a:t>Utilidades Retenidas</a:t>
          </a:r>
        </a:p>
      </dsp:txBody>
      <dsp:txXfrm>
        <a:off x="1207887" y="944807"/>
        <a:ext cx="4240485" cy="2285906"/>
      </dsp:txXfrm>
    </dsp:sp>
    <dsp:sp modelId="{067B5244-6002-4809-B28F-8C281C5ABB06}">
      <dsp:nvSpPr>
        <dsp:cNvPr id="0" name=""/>
        <dsp:cNvSpPr/>
      </dsp:nvSpPr>
      <dsp:spPr>
        <a:xfrm>
          <a:off x="1676745" y="1987624"/>
          <a:ext cx="3302770" cy="896191"/>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marL="0" lvl="0" indent="0" algn="l" defTabSz="711200">
            <a:lnSpc>
              <a:spcPct val="90000"/>
            </a:lnSpc>
            <a:spcBef>
              <a:spcPct val="0"/>
            </a:spcBef>
            <a:spcAft>
              <a:spcPct val="35000"/>
            </a:spcAft>
            <a:buNone/>
          </a:pPr>
          <a:r>
            <a:rPr lang="es-MX" sz="1600" kern="1200" dirty="0"/>
            <a:t>No aplica a las Pymes / Problema con las normas actuales 14 D)</a:t>
          </a:r>
        </a:p>
      </dsp:txBody>
      <dsp:txXfrm>
        <a:off x="1704306" y="2015185"/>
        <a:ext cx="3247648" cy="841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D6D-CB60-479F-873C-4F139979FAF6}">
      <dsp:nvSpPr>
        <dsp:cNvPr id="0" name=""/>
        <dsp:cNvSpPr/>
      </dsp:nvSpPr>
      <dsp:spPr>
        <a:xfrm>
          <a:off x="0" y="0"/>
          <a:ext cx="5664903" cy="34796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2700556" numCol="1" spcCol="1270" anchor="t" anchorCtr="0">
          <a:noAutofit/>
        </a:bodyPr>
        <a:lstStyle/>
        <a:p>
          <a:pPr marL="0" lvl="0" indent="0" algn="l" defTabSz="1555750">
            <a:lnSpc>
              <a:spcPct val="90000"/>
            </a:lnSpc>
            <a:spcBef>
              <a:spcPct val="0"/>
            </a:spcBef>
            <a:spcAft>
              <a:spcPct val="35000"/>
            </a:spcAft>
            <a:buNone/>
          </a:pPr>
          <a:r>
            <a:rPr lang="es-MX" sz="3500" kern="1200" dirty="0"/>
            <a:t>Impuesto a la Riqueza</a:t>
          </a:r>
        </a:p>
      </dsp:txBody>
      <dsp:txXfrm>
        <a:off x="86627" y="86627"/>
        <a:ext cx="5491649" cy="3306346"/>
      </dsp:txXfrm>
    </dsp:sp>
    <dsp:sp modelId="{6EB7E032-9D46-4890-9A24-7A516FD84F6E}">
      <dsp:nvSpPr>
        <dsp:cNvPr id="0" name=""/>
        <dsp:cNvSpPr/>
      </dsp:nvSpPr>
      <dsp:spPr>
        <a:xfrm>
          <a:off x="141622" y="869900"/>
          <a:ext cx="849735" cy="2435720"/>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Hecho gravado</a:t>
          </a:r>
        </a:p>
      </dsp:txBody>
      <dsp:txXfrm>
        <a:off x="167754" y="896032"/>
        <a:ext cx="797471" cy="2383456"/>
      </dsp:txXfrm>
    </dsp:sp>
    <dsp:sp modelId="{85245908-BDE3-4FFF-B420-D6324EBE5BCC}">
      <dsp:nvSpPr>
        <dsp:cNvPr id="0" name=""/>
        <dsp:cNvSpPr/>
      </dsp:nvSpPr>
      <dsp:spPr>
        <a:xfrm>
          <a:off x="1132980" y="869900"/>
          <a:ext cx="4390299" cy="243572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1546682" numCol="1" spcCol="1270" anchor="t" anchorCtr="0">
          <a:noAutofit/>
        </a:bodyPr>
        <a:lstStyle/>
        <a:p>
          <a:pPr marL="0" lvl="0" indent="0" algn="just" defTabSz="622300">
            <a:lnSpc>
              <a:spcPct val="90000"/>
            </a:lnSpc>
            <a:spcBef>
              <a:spcPct val="0"/>
            </a:spcBef>
            <a:spcAft>
              <a:spcPct val="35000"/>
            </a:spcAft>
            <a:buNone/>
          </a:pPr>
          <a:r>
            <a:rPr lang="es-MX" sz="1400" kern="1200" dirty="0"/>
            <a:t>Revisar las exenciones injustas en contribuciones territoriales, y perfeccionar una herramienta ya existente, la sobretasa de impuesto territorial, aumentando su tasa y estableciendo nuevas reglas de valoración de activos. </a:t>
          </a:r>
        </a:p>
      </dsp:txBody>
      <dsp:txXfrm>
        <a:off x="1207887" y="944807"/>
        <a:ext cx="4240485" cy="2285906"/>
      </dsp:txXfrm>
    </dsp:sp>
    <dsp:sp modelId="{067B5244-6002-4809-B28F-8C281C5ABB06}">
      <dsp:nvSpPr>
        <dsp:cNvPr id="0" name=""/>
        <dsp:cNvSpPr/>
      </dsp:nvSpPr>
      <dsp:spPr>
        <a:xfrm>
          <a:off x="1689662" y="2050973"/>
          <a:ext cx="3276936" cy="1033274"/>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99568" numCol="1" spcCol="1270" anchor="t" anchorCtr="0">
          <a:noAutofit/>
        </a:bodyPr>
        <a:lstStyle/>
        <a:p>
          <a:pPr marL="0" lvl="0" indent="0" algn="just" defTabSz="622300">
            <a:lnSpc>
              <a:spcPct val="90000"/>
            </a:lnSpc>
            <a:spcBef>
              <a:spcPct val="0"/>
            </a:spcBef>
            <a:spcAft>
              <a:spcPct val="35000"/>
            </a:spcAft>
            <a:buNone/>
          </a:pPr>
          <a:r>
            <a:rPr lang="es-MX" sz="1400" kern="1200" dirty="0"/>
            <a:t>Mecanismos para evitar situaciones de doble tributación respecto de aquellos contribuyentes que se graven con el impuesto al patrimonio. </a:t>
          </a:r>
        </a:p>
      </dsp:txBody>
      <dsp:txXfrm>
        <a:off x="1721439" y="2082750"/>
        <a:ext cx="3213382" cy="969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52D6D-CB60-479F-873C-4F139979FAF6}">
      <dsp:nvSpPr>
        <dsp:cNvPr id="0" name=""/>
        <dsp:cNvSpPr/>
      </dsp:nvSpPr>
      <dsp:spPr>
        <a:xfrm>
          <a:off x="0" y="0"/>
          <a:ext cx="5664903" cy="3479600"/>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2700556" numCol="1" spcCol="1270" anchor="t" anchorCtr="0">
          <a:noAutofit/>
        </a:bodyPr>
        <a:lstStyle/>
        <a:p>
          <a:pPr marL="0" lvl="0" indent="0" algn="l" defTabSz="1555750">
            <a:lnSpc>
              <a:spcPct val="90000"/>
            </a:lnSpc>
            <a:spcBef>
              <a:spcPct val="0"/>
            </a:spcBef>
            <a:spcAft>
              <a:spcPct val="35000"/>
            </a:spcAft>
            <a:buNone/>
          </a:pPr>
          <a:r>
            <a:rPr lang="es-MX" sz="3500" kern="1200" dirty="0"/>
            <a:t>Impuesto a la Riqueza</a:t>
          </a:r>
        </a:p>
      </dsp:txBody>
      <dsp:txXfrm>
        <a:off x="86627" y="86627"/>
        <a:ext cx="5491649" cy="3306346"/>
      </dsp:txXfrm>
    </dsp:sp>
    <dsp:sp modelId="{6EB7E032-9D46-4890-9A24-7A516FD84F6E}">
      <dsp:nvSpPr>
        <dsp:cNvPr id="0" name=""/>
        <dsp:cNvSpPr/>
      </dsp:nvSpPr>
      <dsp:spPr>
        <a:xfrm>
          <a:off x="113266" y="959534"/>
          <a:ext cx="1286788" cy="1855896"/>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Modificaciones Base Imponible</a:t>
          </a:r>
        </a:p>
        <a:p>
          <a:pPr marL="0" lvl="0" indent="0" algn="ctr" defTabSz="577850">
            <a:lnSpc>
              <a:spcPct val="90000"/>
            </a:lnSpc>
            <a:spcBef>
              <a:spcPct val="0"/>
            </a:spcBef>
            <a:spcAft>
              <a:spcPct val="35000"/>
            </a:spcAft>
            <a:buNone/>
          </a:pPr>
          <a:endParaRPr lang="es-MX" sz="1300" kern="1200" dirty="0"/>
        </a:p>
      </dsp:txBody>
      <dsp:txXfrm>
        <a:off x="152839" y="999107"/>
        <a:ext cx="1207642" cy="1776750"/>
      </dsp:txXfrm>
    </dsp:sp>
    <dsp:sp modelId="{85245908-BDE3-4FFF-B420-D6324EBE5BCC}">
      <dsp:nvSpPr>
        <dsp:cNvPr id="0" name=""/>
        <dsp:cNvSpPr/>
      </dsp:nvSpPr>
      <dsp:spPr>
        <a:xfrm>
          <a:off x="1552583" y="869900"/>
          <a:ext cx="3551094" cy="243572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546682" numCol="1" spcCol="1270" anchor="t" anchorCtr="0">
          <a:noAutofit/>
        </a:bodyPr>
        <a:lstStyle/>
        <a:p>
          <a:pPr marL="0" lvl="0" indent="0" algn="just" defTabSz="711200">
            <a:lnSpc>
              <a:spcPct val="90000"/>
            </a:lnSpc>
            <a:spcBef>
              <a:spcPct val="0"/>
            </a:spcBef>
            <a:spcAft>
              <a:spcPct val="35000"/>
            </a:spcAft>
            <a:buNone/>
          </a:pPr>
          <a:r>
            <a:rPr lang="es-MX" sz="1600" kern="1200" dirty="0"/>
            <a:t>Modificaciones al Impuesto Herencia</a:t>
          </a:r>
        </a:p>
      </dsp:txBody>
      <dsp:txXfrm>
        <a:off x="1627490" y="944807"/>
        <a:ext cx="3401280" cy="2285906"/>
      </dsp:txXfrm>
    </dsp:sp>
    <dsp:sp modelId="{067B5244-6002-4809-B28F-8C281C5ABB06}">
      <dsp:nvSpPr>
        <dsp:cNvPr id="0" name=""/>
        <dsp:cNvSpPr/>
      </dsp:nvSpPr>
      <dsp:spPr>
        <a:xfrm>
          <a:off x="1971426" y="1509540"/>
          <a:ext cx="2617384" cy="1434110"/>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99568" numCol="1" spcCol="1270" anchor="t" anchorCtr="0">
          <a:noAutofit/>
        </a:bodyPr>
        <a:lstStyle/>
        <a:p>
          <a:pPr marL="0" lvl="0" indent="0" algn="just" defTabSz="622300">
            <a:lnSpc>
              <a:spcPct val="90000"/>
            </a:lnSpc>
            <a:spcBef>
              <a:spcPct val="0"/>
            </a:spcBef>
            <a:spcAft>
              <a:spcPct val="35000"/>
            </a:spcAft>
            <a:buNone/>
          </a:pPr>
          <a:r>
            <a:rPr lang="es-MX" sz="1400" kern="1200" dirty="0"/>
            <a:t>Valor más cercano al comercial. Además, limitar o eliminar exenciones que no se justifican y establecer normas anti elusión para limitar la planificación en vida. </a:t>
          </a:r>
        </a:p>
      </dsp:txBody>
      <dsp:txXfrm>
        <a:off x="2015530" y="1553644"/>
        <a:ext cx="2529176" cy="1345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6856-2482-4777-AF33-2434EE5FC71A}">
      <dsp:nvSpPr>
        <dsp:cNvPr id="0" name=""/>
        <dsp:cNvSpPr/>
      </dsp:nvSpPr>
      <dsp:spPr>
        <a:xfrm>
          <a:off x="1727487" y="1903209"/>
          <a:ext cx="540071" cy="904024"/>
        </a:xfrm>
        <a:custGeom>
          <a:avLst/>
          <a:gdLst/>
          <a:ahLst/>
          <a:cxnLst/>
          <a:rect l="0" t="0" r="0" b="0"/>
          <a:pathLst>
            <a:path>
              <a:moveTo>
                <a:pt x="0" y="0"/>
              </a:moveTo>
              <a:lnTo>
                <a:pt x="270035" y="0"/>
              </a:lnTo>
              <a:lnTo>
                <a:pt x="270035" y="904024"/>
              </a:lnTo>
              <a:lnTo>
                <a:pt x="540071" y="9040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1971197" y="2328894"/>
        <a:ext cx="52653" cy="52653"/>
      </dsp:txXfrm>
    </dsp:sp>
    <dsp:sp modelId="{84138D79-4390-4931-BC38-8BBEA6366969}">
      <dsp:nvSpPr>
        <dsp:cNvPr id="0" name=""/>
        <dsp:cNvSpPr/>
      </dsp:nvSpPr>
      <dsp:spPr>
        <a:xfrm>
          <a:off x="1727487" y="1857489"/>
          <a:ext cx="540071" cy="91440"/>
        </a:xfrm>
        <a:custGeom>
          <a:avLst/>
          <a:gdLst/>
          <a:ahLst/>
          <a:cxnLst/>
          <a:rect l="0" t="0" r="0" b="0"/>
          <a:pathLst>
            <a:path>
              <a:moveTo>
                <a:pt x="0" y="45720"/>
              </a:moveTo>
              <a:lnTo>
                <a:pt x="54007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1984021" y="1889707"/>
        <a:ext cx="27003" cy="27003"/>
      </dsp:txXfrm>
    </dsp:sp>
    <dsp:sp modelId="{65417A65-23CE-413C-AD75-6A9242985177}">
      <dsp:nvSpPr>
        <dsp:cNvPr id="0" name=""/>
        <dsp:cNvSpPr/>
      </dsp:nvSpPr>
      <dsp:spPr>
        <a:xfrm>
          <a:off x="1727487" y="999184"/>
          <a:ext cx="540071" cy="904024"/>
        </a:xfrm>
        <a:custGeom>
          <a:avLst/>
          <a:gdLst/>
          <a:ahLst/>
          <a:cxnLst/>
          <a:rect l="0" t="0" r="0" b="0"/>
          <a:pathLst>
            <a:path>
              <a:moveTo>
                <a:pt x="0" y="904024"/>
              </a:moveTo>
              <a:lnTo>
                <a:pt x="270035" y="904024"/>
              </a:lnTo>
              <a:lnTo>
                <a:pt x="270035" y="0"/>
              </a:lnTo>
              <a:lnTo>
                <a:pt x="54007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1971197" y="1424870"/>
        <a:ext cx="52653" cy="52653"/>
      </dsp:txXfrm>
    </dsp:sp>
    <dsp:sp modelId="{1E7B5034-1412-461E-ADC3-8BA8564F46EF}">
      <dsp:nvSpPr>
        <dsp:cNvPr id="0" name=""/>
        <dsp:cNvSpPr/>
      </dsp:nvSpPr>
      <dsp:spPr>
        <a:xfrm rot="16200000">
          <a:off x="-537330" y="1541599"/>
          <a:ext cx="3806418"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latin typeface="Palatino Linotype" panose="02040502050505030304" pitchFamily="18" charset="0"/>
            </a:rPr>
            <a:t>Modificaciones al Código Tributario</a:t>
          </a:r>
        </a:p>
      </dsp:txBody>
      <dsp:txXfrm>
        <a:off x="-537330" y="1541599"/>
        <a:ext cx="3806418" cy="723219"/>
      </dsp:txXfrm>
    </dsp:sp>
    <dsp:sp modelId="{BC47EA54-8E06-4120-A25F-797825F14AD7}">
      <dsp:nvSpPr>
        <dsp:cNvPr id="0" name=""/>
        <dsp:cNvSpPr/>
      </dsp:nvSpPr>
      <dsp:spPr>
        <a:xfrm>
          <a:off x="2267559" y="637575"/>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latin typeface="Palatino Linotype" panose="02040502050505030304" pitchFamily="18" charset="0"/>
            </a:rPr>
            <a:t>Evitar uso de estructuras jurídicas elu</a:t>
          </a:r>
          <a:r>
            <a:rPr lang="es-CL" sz="1600" kern="1200" dirty="0"/>
            <a:t>sivas</a:t>
          </a:r>
        </a:p>
      </dsp:txBody>
      <dsp:txXfrm>
        <a:off x="2267559" y="637575"/>
        <a:ext cx="2372159" cy="723219"/>
      </dsp:txXfrm>
    </dsp:sp>
    <dsp:sp modelId="{69F77697-2A81-430E-8C70-1350B98FAC76}">
      <dsp:nvSpPr>
        <dsp:cNvPr id="0" name=""/>
        <dsp:cNvSpPr/>
      </dsp:nvSpPr>
      <dsp:spPr>
        <a:xfrm>
          <a:off x="2267559" y="1541599"/>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latin typeface="Palatino Linotype" panose="02040502050505030304" pitchFamily="18" charset="0"/>
            </a:rPr>
            <a:t>Aplicar normas OCDE exceso de endeudami</a:t>
          </a:r>
          <a:r>
            <a:rPr lang="es-CL" sz="1600" kern="1200" dirty="0"/>
            <a:t>ento</a:t>
          </a:r>
        </a:p>
      </dsp:txBody>
      <dsp:txXfrm>
        <a:off x="2267559" y="1541599"/>
        <a:ext cx="2372159" cy="723219"/>
      </dsp:txXfrm>
    </dsp:sp>
    <dsp:sp modelId="{45A661BB-068F-4F0C-95E8-B85EDB53733C}">
      <dsp:nvSpPr>
        <dsp:cNvPr id="0" name=""/>
        <dsp:cNvSpPr/>
      </dsp:nvSpPr>
      <dsp:spPr>
        <a:xfrm>
          <a:off x="2267559" y="2445623"/>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L" sz="1600" kern="1200" dirty="0">
              <a:latin typeface="Palatino Linotype" panose="02040502050505030304" pitchFamily="18" charset="0"/>
            </a:rPr>
            <a:t>Reconocer beneficiario efect</a:t>
          </a:r>
          <a:r>
            <a:rPr lang="es-CL" sz="1600" kern="1200" dirty="0"/>
            <a:t>ivo</a:t>
          </a:r>
        </a:p>
      </dsp:txBody>
      <dsp:txXfrm>
        <a:off x="2267559" y="2445623"/>
        <a:ext cx="2372159" cy="7232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6856-2482-4777-AF33-2434EE5FC71A}">
      <dsp:nvSpPr>
        <dsp:cNvPr id="0" name=""/>
        <dsp:cNvSpPr/>
      </dsp:nvSpPr>
      <dsp:spPr>
        <a:xfrm>
          <a:off x="1793127" y="1903209"/>
          <a:ext cx="474431" cy="904024"/>
        </a:xfrm>
        <a:custGeom>
          <a:avLst/>
          <a:gdLst/>
          <a:ahLst/>
          <a:cxnLst/>
          <a:rect l="0" t="0" r="0" b="0"/>
          <a:pathLst>
            <a:path>
              <a:moveTo>
                <a:pt x="0" y="0"/>
              </a:moveTo>
              <a:lnTo>
                <a:pt x="237215" y="0"/>
              </a:lnTo>
              <a:lnTo>
                <a:pt x="237215" y="904024"/>
              </a:lnTo>
              <a:lnTo>
                <a:pt x="474431" y="9040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4819" y="2329697"/>
        <a:ext cx="51047" cy="51047"/>
      </dsp:txXfrm>
    </dsp:sp>
    <dsp:sp modelId="{84138D79-4390-4931-BC38-8BBEA6366969}">
      <dsp:nvSpPr>
        <dsp:cNvPr id="0" name=""/>
        <dsp:cNvSpPr/>
      </dsp:nvSpPr>
      <dsp:spPr>
        <a:xfrm>
          <a:off x="1793127" y="1857489"/>
          <a:ext cx="474431" cy="91440"/>
        </a:xfrm>
        <a:custGeom>
          <a:avLst/>
          <a:gdLst/>
          <a:ahLst/>
          <a:cxnLst/>
          <a:rect l="0" t="0" r="0" b="0"/>
          <a:pathLst>
            <a:path>
              <a:moveTo>
                <a:pt x="0" y="45720"/>
              </a:moveTo>
              <a:lnTo>
                <a:pt x="47443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18482" y="1891348"/>
        <a:ext cx="23721" cy="23721"/>
      </dsp:txXfrm>
    </dsp:sp>
    <dsp:sp modelId="{65417A65-23CE-413C-AD75-6A9242985177}">
      <dsp:nvSpPr>
        <dsp:cNvPr id="0" name=""/>
        <dsp:cNvSpPr/>
      </dsp:nvSpPr>
      <dsp:spPr>
        <a:xfrm>
          <a:off x="1793127" y="999184"/>
          <a:ext cx="474431" cy="904024"/>
        </a:xfrm>
        <a:custGeom>
          <a:avLst/>
          <a:gdLst/>
          <a:ahLst/>
          <a:cxnLst/>
          <a:rect l="0" t="0" r="0" b="0"/>
          <a:pathLst>
            <a:path>
              <a:moveTo>
                <a:pt x="0" y="904024"/>
              </a:moveTo>
              <a:lnTo>
                <a:pt x="237215" y="904024"/>
              </a:lnTo>
              <a:lnTo>
                <a:pt x="237215" y="0"/>
              </a:lnTo>
              <a:lnTo>
                <a:pt x="4744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4819" y="1425673"/>
        <a:ext cx="51047" cy="51047"/>
      </dsp:txXfrm>
    </dsp:sp>
    <dsp:sp modelId="{1E7B5034-1412-461E-ADC3-8BA8564F46EF}">
      <dsp:nvSpPr>
        <dsp:cNvPr id="0" name=""/>
        <dsp:cNvSpPr/>
      </dsp:nvSpPr>
      <dsp:spPr>
        <a:xfrm rot="16200000">
          <a:off x="-471691" y="1541599"/>
          <a:ext cx="3806418"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latin typeface="Palatino Linotype" panose="02040502050505030304" pitchFamily="18" charset="0"/>
            </a:rPr>
            <a:t>Modificaciones al Código Tributario</a:t>
          </a:r>
        </a:p>
      </dsp:txBody>
      <dsp:txXfrm>
        <a:off x="-471691" y="1541599"/>
        <a:ext cx="3806418" cy="723219"/>
      </dsp:txXfrm>
    </dsp:sp>
    <dsp:sp modelId="{BC47EA54-8E06-4120-A25F-797825F14AD7}">
      <dsp:nvSpPr>
        <dsp:cNvPr id="0" name=""/>
        <dsp:cNvSpPr/>
      </dsp:nvSpPr>
      <dsp:spPr>
        <a:xfrm>
          <a:off x="2267559" y="637575"/>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L" sz="2000" kern="1200" dirty="0">
              <a:latin typeface="Palatino Linotype" panose="02040502050505030304" pitchFamily="18" charset="0"/>
            </a:rPr>
            <a:t>Incremento dotación SII - Aduana</a:t>
          </a:r>
        </a:p>
      </dsp:txBody>
      <dsp:txXfrm>
        <a:off x="2267559" y="637575"/>
        <a:ext cx="2372159" cy="723219"/>
      </dsp:txXfrm>
    </dsp:sp>
    <dsp:sp modelId="{69F77697-2A81-430E-8C70-1350B98FAC76}">
      <dsp:nvSpPr>
        <dsp:cNvPr id="0" name=""/>
        <dsp:cNvSpPr/>
      </dsp:nvSpPr>
      <dsp:spPr>
        <a:xfrm>
          <a:off x="2267559" y="1541599"/>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L" sz="2000" kern="1200" dirty="0">
              <a:latin typeface="Palatino Linotype" panose="02040502050505030304" pitchFamily="18" charset="0"/>
            </a:rPr>
            <a:t>Incorporar más tecnología</a:t>
          </a:r>
        </a:p>
      </dsp:txBody>
      <dsp:txXfrm>
        <a:off x="2267559" y="1541599"/>
        <a:ext cx="2372159" cy="723219"/>
      </dsp:txXfrm>
    </dsp:sp>
    <dsp:sp modelId="{45A661BB-068F-4F0C-95E8-B85EDB53733C}">
      <dsp:nvSpPr>
        <dsp:cNvPr id="0" name=""/>
        <dsp:cNvSpPr/>
      </dsp:nvSpPr>
      <dsp:spPr>
        <a:xfrm>
          <a:off x="2267559" y="2445623"/>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CL" sz="2000" kern="1200" dirty="0">
              <a:latin typeface="Palatino Linotype" panose="02040502050505030304" pitchFamily="18" charset="0"/>
            </a:rPr>
            <a:t>Excepción secreto – reserva bancaria</a:t>
          </a:r>
        </a:p>
      </dsp:txBody>
      <dsp:txXfrm>
        <a:off x="2267559" y="2445623"/>
        <a:ext cx="2372159" cy="723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F6856-2482-4777-AF33-2434EE5FC71A}">
      <dsp:nvSpPr>
        <dsp:cNvPr id="0" name=""/>
        <dsp:cNvSpPr/>
      </dsp:nvSpPr>
      <dsp:spPr>
        <a:xfrm>
          <a:off x="1793127" y="1903209"/>
          <a:ext cx="474431" cy="904024"/>
        </a:xfrm>
        <a:custGeom>
          <a:avLst/>
          <a:gdLst/>
          <a:ahLst/>
          <a:cxnLst/>
          <a:rect l="0" t="0" r="0" b="0"/>
          <a:pathLst>
            <a:path>
              <a:moveTo>
                <a:pt x="0" y="0"/>
              </a:moveTo>
              <a:lnTo>
                <a:pt x="237215" y="0"/>
              </a:lnTo>
              <a:lnTo>
                <a:pt x="237215" y="904024"/>
              </a:lnTo>
              <a:lnTo>
                <a:pt x="474431" y="9040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4819" y="2329697"/>
        <a:ext cx="51047" cy="51047"/>
      </dsp:txXfrm>
    </dsp:sp>
    <dsp:sp modelId="{84138D79-4390-4931-BC38-8BBEA6366969}">
      <dsp:nvSpPr>
        <dsp:cNvPr id="0" name=""/>
        <dsp:cNvSpPr/>
      </dsp:nvSpPr>
      <dsp:spPr>
        <a:xfrm>
          <a:off x="1793127" y="1857489"/>
          <a:ext cx="474431" cy="91440"/>
        </a:xfrm>
        <a:custGeom>
          <a:avLst/>
          <a:gdLst/>
          <a:ahLst/>
          <a:cxnLst/>
          <a:rect l="0" t="0" r="0" b="0"/>
          <a:pathLst>
            <a:path>
              <a:moveTo>
                <a:pt x="0" y="45720"/>
              </a:moveTo>
              <a:lnTo>
                <a:pt x="47443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18482" y="1891348"/>
        <a:ext cx="23721" cy="23721"/>
      </dsp:txXfrm>
    </dsp:sp>
    <dsp:sp modelId="{65417A65-23CE-413C-AD75-6A9242985177}">
      <dsp:nvSpPr>
        <dsp:cNvPr id="0" name=""/>
        <dsp:cNvSpPr/>
      </dsp:nvSpPr>
      <dsp:spPr>
        <a:xfrm>
          <a:off x="1793127" y="999184"/>
          <a:ext cx="474431" cy="904024"/>
        </a:xfrm>
        <a:custGeom>
          <a:avLst/>
          <a:gdLst/>
          <a:ahLst/>
          <a:cxnLst/>
          <a:rect l="0" t="0" r="0" b="0"/>
          <a:pathLst>
            <a:path>
              <a:moveTo>
                <a:pt x="0" y="904024"/>
              </a:moveTo>
              <a:lnTo>
                <a:pt x="237215" y="904024"/>
              </a:lnTo>
              <a:lnTo>
                <a:pt x="237215" y="0"/>
              </a:lnTo>
              <a:lnTo>
                <a:pt x="4744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kern="1200"/>
        </a:p>
      </dsp:txBody>
      <dsp:txXfrm>
        <a:off x="2004819" y="1425673"/>
        <a:ext cx="51047" cy="51047"/>
      </dsp:txXfrm>
    </dsp:sp>
    <dsp:sp modelId="{1E7B5034-1412-461E-ADC3-8BA8564F46EF}">
      <dsp:nvSpPr>
        <dsp:cNvPr id="0" name=""/>
        <dsp:cNvSpPr/>
      </dsp:nvSpPr>
      <dsp:spPr>
        <a:xfrm rot="16200000">
          <a:off x="-471691" y="1541599"/>
          <a:ext cx="3806418"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latin typeface="Palatino Linotype" panose="02040502050505030304" pitchFamily="18" charset="0"/>
            </a:rPr>
            <a:t>Modificaciones al Código Tributario</a:t>
          </a:r>
        </a:p>
      </dsp:txBody>
      <dsp:txXfrm>
        <a:off x="-471691" y="1541599"/>
        <a:ext cx="3806418" cy="723219"/>
      </dsp:txXfrm>
    </dsp:sp>
    <dsp:sp modelId="{BC47EA54-8E06-4120-A25F-797825F14AD7}">
      <dsp:nvSpPr>
        <dsp:cNvPr id="0" name=""/>
        <dsp:cNvSpPr/>
      </dsp:nvSpPr>
      <dsp:spPr>
        <a:xfrm>
          <a:off x="2267559" y="637575"/>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latin typeface="Palatino Linotype" panose="02040502050505030304" pitchFamily="18" charset="0"/>
            </a:rPr>
            <a:t>Acción penal pública</a:t>
          </a:r>
        </a:p>
      </dsp:txBody>
      <dsp:txXfrm>
        <a:off x="2267559" y="637575"/>
        <a:ext cx="2372159" cy="723219"/>
      </dsp:txXfrm>
    </dsp:sp>
    <dsp:sp modelId="{69F77697-2A81-430E-8C70-1350B98FAC76}">
      <dsp:nvSpPr>
        <dsp:cNvPr id="0" name=""/>
        <dsp:cNvSpPr/>
      </dsp:nvSpPr>
      <dsp:spPr>
        <a:xfrm>
          <a:off x="2267559" y="1541599"/>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latin typeface="Palatino Linotype" panose="02040502050505030304" pitchFamily="18" charset="0"/>
            </a:rPr>
            <a:t>Denunciante anónimo</a:t>
          </a:r>
        </a:p>
      </dsp:txBody>
      <dsp:txXfrm>
        <a:off x="2267559" y="1541599"/>
        <a:ext cx="2372159" cy="723219"/>
      </dsp:txXfrm>
    </dsp:sp>
    <dsp:sp modelId="{45A661BB-068F-4F0C-95E8-B85EDB53733C}">
      <dsp:nvSpPr>
        <dsp:cNvPr id="0" name=""/>
        <dsp:cNvSpPr/>
      </dsp:nvSpPr>
      <dsp:spPr>
        <a:xfrm>
          <a:off x="2267559" y="2445623"/>
          <a:ext cx="2372159" cy="7232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L" sz="2200" kern="1200" dirty="0">
              <a:latin typeface="Palatino Linotype" panose="02040502050505030304" pitchFamily="18" charset="0"/>
            </a:rPr>
            <a:t>Reformular norma anti elusiva</a:t>
          </a:r>
        </a:p>
      </dsp:txBody>
      <dsp:txXfrm>
        <a:off x="2267559" y="2445623"/>
        <a:ext cx="2372159" cy="72321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452933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698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5385414e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5385414e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56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03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4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88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068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988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566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72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035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32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252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09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998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67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8879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215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156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89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171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969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90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5385414e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5385414e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377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395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2676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116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077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9436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070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c5385414e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c5385414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97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355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265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59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5385414e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5385414e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534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787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680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923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503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239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5385414e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5385414e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27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5385414e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5385414e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75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89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305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3ae08baa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3ae08baa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09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endParaRPr lang="es-CL"/>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676113555"/>
      </p:ext>
    </p:extLst>
  </p:cSld>
  <p:clrMapOvr>
    <a:masterClrMapping/>
  </p:clrMapOvr>
  <p:transition spd="slow">
    <p:wip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248557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95723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161786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158181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3231829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386620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3159946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149550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1397335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104748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s">
                <a:solidFill>
                  <a:srgbClr val="595959"/>
                </a:solidFill>
              </a:rPr>
              <a:pPr/>
              <a:t>‹Nº›</a:t>
            </a:fld>
            <a:endParaRPr>
              <a:solidFill>
                <a:srgbClr val="595959"/>
              </a:solidFill>
            </a:endParaRPr>
          </a:p>
        </p:txBody>
      </p:sp>
    </p:spTree>
    <p:extLst>
      <p:ext uri="{BB962C8B-B14F-4D97-AF65-F5344CB8AC3E}">
        <p14:creationId xmlns:p14="http://schemas.microsoft.com/office/powerpoint/2010/main" val="3931586267"/>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3.xml"/><Relationship Id="rId7"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4.xml"/><Relationship Id="rId7" Type="http://schemas.openxmlformats.org/officeDocument/2006/relationships/image" Target="../media/image7.png"/><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6.xml"/><Relationship Id="rId7" Type="http://schemas.openxmlformats.org/officeDocument/2006/relationships/image" Target="../media/image7.png"/><Relationship Id="rId2" Type="http://schemas.openxmlformats.org/officeDocument/2006/relationships/diagramData" Target="../diagrams/data16.xml"/><Relationship Id="rId1" Type="http://schemas.openxmlformats.org/officeDocument/2006/relationships/slideLayout" Target="../slideLayouts/slideLayout1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7.xml"/><Relationship Id="rId7" Type="http://schemas.openxmlformats.org/officeDocument/2006/relationships/image" Target="../media/image7.png"/><Relationship Id="rId2" Type="http://schemas.openxmlformats.org/officeDocument/2006/relationships/diagramData" Target="../diagrams/data17.xml"/><Relationship Id="rId1" Type="http://schemas.openxmlformats.org/officeDocument/2006/relationships/slideLayout" Target="../slideLayouts/slideLayout1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3.pn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8.JPG"/><Relationship Id="rId7"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45300" y="-6150"/>
            <a:ext cx="8880300" cy="5155800"/>
          </a:xfrm>
          <a:prstGeom prst="rect">
            <a:avLst/>
          </a:prstGeom>
          <a:solidFill>
            <a:srgbClr val="1161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1"/>
          <p:cNvPicPr preferRelativeResize="0"/>
          <p:nvPr/>
        </p:nvPicPr>
        <p:blipFill rotWithShape="1">
          <a:blip r:embed="rId3">
            <a:alphaModFix/>
          </a:blip>
          <a:srcRect/>
          <a:stretch/>
        </p:blipFill>
        <p:spPr>
          <a:xfrm>
            <a:off x="498375" y="373125"/>
            <a:ext cx="1244700" cy="683525"/>
          </a:xfrm>
          <a:prstGeom prst="rect">
            <a:avLst/>
          </a:prstGeom>
          <a:noFill/>
          <a:ln>
            <a:noFill/>
          </a:ln>
        </p:spPr>
      </p:pic>
      <p:pic>
        <p:nvPicPr>
          <p:cNvPr id="56" name="Google Shape;56;p1"/>
          <p:cNvPicPr preferRelativeResize="0"/>
          <p:nvPr/>
        </p:nvPicPr>
        <p:blipFill rotWithShape="1">
          <a:blip r:embed="rId4">
            <a:alphaModFix/>
          </a:blip>
          <a:srcRect r="79596"/>
          <a:stretch/>
        </p:blipFill>
        <p:spPr>
          <a:xfrm>
            <a:off x="8835000" y="0"/>
            <a:ext cx="309000" cy="5143500"/>
          </a:xfrm>
          <a:prstGeom prst="rect">
            <a:avLst/>
          </a:prstGeom>
          <a:noFill/>
          <a:ln>
            <a:noFill/>
          </a:ln>
        </p:spPr>
      </p:pic>
      <p:sp>
        <p:nvSpPr>
          <p:cNvPr id="57" name="Google Shape;57;p1"/>
          <p:cNvSpPr txBox="1">
            <a:spLocks noGrp="1"/>
          </p:cNvSpPr>
          <p:nvPr>
            <p:ph type="ctrTitle"/>
          </p:nvPr>
        </p:nvSpPr>
        <p:spPr>
          <a:xfrm>
            <a:off x="645075" y="2300725"/>
            <a:ext cx="4927200" cy="1295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 sz="3000" b="1">
                <a:solidFill>
                  <a:srgbClr val="FFFFFF"/>
                </a:solidFill>
                <a:latin typeface="Lato"/>
                <a:ea typeface="Lato"/>
                <a:cs typeface="Lato"/>
                <a:sym typeface="Lato"/>
              </a:rPr>
              <a:t>Cámara Nacional de Comercio, Servicios y Turismo de Chile</a:t>
            </a:r>
            <a:endParaRPr sz="3000" b="1">
              <a:solidFill>
                <a:srgbClr val="FFFFFF"/>
              </a:solidFill>
              <a:latin typeface="Lato"/>
              <a:ea typeface="Lato"/>
              <a:cs typeface="Lato"/>
              <a:sym typeface="Lato"/>
            </a:endParaRPr>
          </a:p>
        </p:txBody>
      </p:sp>
      <p:sp>
        <p:nvSpPr>
          <p:cNvPr id="58" name="Google Shape;58;p1"/>
          <p:cNvSpPr txBox="1">
            <a:spLocks noGrp="1"/>
          </p:cNvSpPr>
          <p:nvPr>
            <p:ph type="subTitle" idx="1"/>
          </p:nvPr>
        </p:nvSpPr>
        <p:spPr>
          <a:xfrm>
            <a:off x="488025" y="3966825"/>
            <a:ext cx="52413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 sz="1200">
                <a:solidFill>
                  <a:srgbClr val="FFFFFF"/>
                </a:solidFill>
                <a:latin typeface="Lato"/>
                <a:ea typeface="Lato"/>
                <a:cs typeface="Lato"/>
                <a:sym typeface="Lato"/>
              </a:rPr>
              <a:t>FECHA</a:t>
            </a:r>
            <a:endParaRPr sz="1200">
              <a:solidFill>
                <a:srgbClr val="FFFFFF"/>
              </a:solidFill>
              <a:latin typeface="Lato"/>
              <a:ea typeface="Lato"/>
              <a:cs typeface="Lato"/>
              <a:sym typeface="Lato"/>
            </a:endParaRPr>
          </a:p>
        </p:txBody>
      </p:sp>
      <p:sp>
        <p:nvSpPr>
          <p:cNvPr id="59" name="Google Shape;59;p1"/>
          <p:cNvSpPr/>
          <p:nvPr/>
        </p:nvSpPr>
        <p:spPr>
          <a:xfrm>
            <a:off x="5785725" y="1357550"/>
            <a:ext cx="3819600" cy="2574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 name="Google Shape;60;p1"/>
          <p:cNvPicPr preferRelativeResize="0"/>
          <p:nvPr/>
        </p:nvPicPr>
        <p:blipFill rotWithShape="1">
          <a:blip r:embed="rId5">
            <a:alphaModFix/>
          </a:blip>
          <a:srcRect/>
          <a:stretch/>
        </p:blipFill>
        <p:spPr>
          <a:xfrm>
            <a:off x="5949325" y="1569696"/>
            <a:ext cx="4020525" cy="2133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302300" y="435500"/>
            <a:ext cx="3676100" cy="1040060"/>
          </a:xfrm>
          <a:prstGeom prst="rect">
            <a:avLst/>
          </a:prstGeom>
        </p:spPr>
        <p:txBody>
          <a:bodyPr spcFirstLastPara="1" wrap="square" lIns="91425" tIns="91425" rIns="91425" bIns="91425" anchor="t" anchorCtr="0">
            <a:normAutofit/>
          </a:bodyPr>
          <a:lstStyle/>
          <a:p>
            <a:pPr lvl="0"/>
            <a:r>
              <a:rPr lang="es-MX" sz="2400" b="1" dirty="0">
                <a:latin typeface="Lato"/>
                <a:ea typeface="Lato"/>
                <a:cs typeface="Lato"/>
              </a:rPr>
              <a:t>Reducir y/o eliminar exenciones y beneficios</a:t>
            </a:r>
            <a:endParaRPr sz="2400" b="1" dirty="0">
              <a:latin typeface="Lato"/>
              <a:ea typeface="Lato"/>
              <a:cs typeface="Lato"/>
              <a:sym typeface="Lato"/>
            </a:endParaRPr>
          </a:p>
        </p:txBody>
      </p:sp>
      <p:pic>
        <p:nvPicPr>
          <p:cNvPr id="107" name="Google Shape;107;p18"/>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108" name="Google Shape;108;p18"/>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8"/>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110" name="Google Shape;110;p18"/>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sp>
        <p:nvSpPr>
          <p:cNvPr id="20" name="Google Shape;113;p18">
            <a:extLst>
              <a:ext uri="{FF2B5EF4-FFF2-40B4-BE49-F238E27FC236}">
                <a16:creationId xmlns:a16="http://schemas.microsoft.com/office/drawing/2014/main" id="{AFF68271-214A-F3C5-C96C-A99DB5B72474}"/>
              </a:ext>
            </a:extLst>
          </p:cNvPr>
          <p:cNvSpPr txBox="1"/>
          <p:nvPr/>
        </p:nvSpPr>
        <p:spPr>
          <a:xfrm>
            <a:off x="1118160" y="2359562"/>
            <a:ext cx="1760559" cy="2165748"/>
          </a:xfrm>
          <a:prstGeom prst="rect">
            <a:avLst/>
          </a:prstGeom>
          <a:noFill/>
          <a:ln>
            <a:noFill/>
          </a:ln>
        </p:spPr>
        <p:txBody>
          <a:bodyPr spcFirstLastPara="1" wrap="square" lIns="91425" tIns="45700" rIns="91425" bIns="45700" anchor="t" anchorCtr="0">
            <a:noAutofit/>
          </a:bodyPr>
          <a:lstStyle/>
          <a:p>
            <a:pPr lvl="0"/>
            <a:r>
              <a:rPr lang="es-MX" sz="1000" dirty="0">
                <a:latin typeface="Lato" panose="020F0502020204030203" pitchFamily="34" charset="0"/>
                <a:ea typeface="Lato" panose="020F0502020204030203" pitchFamily="34" charset="0"/>
                <a:cs typeface="Lato" panose="020F0502020204030203" pitchFamily="34" charset="0"/>
              </a:rPr>
              <a:t>Eliminación de exención </a:t>
            </a:r>
          </a:p>
          <a:p>
            <a:pPr lvl="0"/>
            <a:r>
              <a:rPr lang="es-MX" sz="1000" dirty="0">
                <a:latin typeface="Lato" panose="020F0502020204030203" pitchFamily="34" charset="0"/>
                <a:ea typeface="Lato" panose="020F0502020204030203" pitchFamily="34" charset="0"/>
                <a:cs typeface="Lato" panose="020F0502020204030203" pitchFamily="34" charset="0"/>
              </a:rPr>
              <a:t>del impuesto a la herencia respecto de los seguros de vida. OK. Ley </a:t>
            </a:r>
          </a:p>
          <a:p>
            <a:pPr marL="457200" marR="0" lvl="0" indent="0" rtl="0">
              <a:lnSpc>
                <a:spcPct val="100000"/>
              </a:lnSpc>
              <a:spcBef>
                <a:spcPts val="0"/>
              </a:spcBef>
              <a:spcAft>
                <a:spcPts val="0"/>
              </a:spcAft>
              <a:buClr>
                <a:srgbClr val="000000"/>
              </a:buClr>
              <a:buSzPts val="1800"/>
              <a:buFont typeface="Arial"/>
              <a:buNone/>
            </a:pPr>
            <a:endParaRPr sz="1000" dirty="0">
              <a:latin typeface="Lato" panose="020F0502020204030203" pitchFamily="34" charset="0"/>
              <a:ea typeface="Lato" panose="020F0502020204030203" pitchFamily="34" charset="0"/>
              <a:cs typeface="Lato" panose="020F0502020204030203" pitchFamily="34" charset="0"/>
              <a:sym typeface="Lato"/>
            </a:endParaRPr>
          </a:p>
          <a:p>
            <a:pPr marL="457200" marR="0" lvl="0" indent="0"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21" name="Google Shape;113;p18">
            <a:extLst>
              <a:ext uri="{FF2B5EF4-FFF2-40B4-BE49-F238E27FC236}">
                <a16:creationId xmlns:a16="http://schemas.microsoft.com/office/drawing/2014/main" id="{A5E3C742-790A-5E78-0CC5-AEFE1E97924E}"/>
              </a:ext>
            </a:extLst>
          </p:cNvPr>
          <p:cNvSpPr txBox="1"/>
          <p:nvPr/>
        </p:nvSpPr>
        <p:spPr>
          <a:xfrm>
            <a:off x="3580754" y="2359562"/>
            <a:ext cx="1700802" cy="2342919"/>
          </a:xfrm>
          <a:prstGeom prst="rect">
            <a:avLst/>
          </a:prstGeom>
          <a:noFill/>
          <a:ln>
            <a:noFill/>
          </a:ln>
        </p:spPr>
        <p:txBody>
          <a:bodyPr spcFirstLastPara="1" wrap="square" lIns="91425" tIns="45700" rIns="91425" bIns="45700" anchor="t" anchorCtr="0">
            <a:noAutofit/>
          </a:bodyPr>
          <a:lstStyle/>
          <a:p>
            <a:pPr lvl="0"/>
            <a:r>
              <a:rPr lang="es-MX" sz="1000" dirty="0">
                <a:latin typeface="Lato" panose="020F0502020204030203" pitchFamily="34" charset="0"/>
                <a:ea typeface="Lato" panose="020F0502020204030203" pitchFamily="34" charset="0"/>
                <a:cs typeface="Lato" panose="020F0502020204030203" pitchFamily="34" charset="0"/>
              </a:rPr>
              <a:t>Limitación de la utilización de pérdidas tributarias de arrastre</a:t>
            </a:r>
          </a:p>
          <a:p>
            <a:pPr marL="457200" marR="0" lvl="0" indent="0" algn="l"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25" name="Google Shape;113;p18">
            <a:extLst>
              <a:ext uri="{FF2B5EF4-FFF2-40B4-BE49-F238E27FC236}">
                <a16:creationId xmlns:a16="http://schemas.microsoft.com/office/drawing/2014/main" id="{C13F43D9-5020-2DDF-1452-2051A44D1234}"/>
              </a:ext>
            </a:extLst>
          </p:cNvPr>
          <p:cNvSpPr txBox="1"/>
          <p:nvPr/>
        </p:nvSpPr>
        <p:spPr>
          <a:xfrm>
            <a:off x="6207520" y="2359562"/>
            <a:ext cx="1560492" cy="2078499"/>
          </a:xfrm>
          <a:prstGeom prst="rect">
            <a:avLst/>
          </a:prstGeom>
          <a:noFill/>
          <a:ln>
            <a:noFill/>
          </a:ln>
        </p:spPr>
        <p:txBody>
          <a:bodyPr spcFirstLastPara="1" wrap="square" lIns="91425" tIns="45700" rIns="91425" bIns="45700" anchor="t" anchorCtr="0">
            <a:noAutofit/>
          </a:bodyPr>
          <a:lstStyle/>
          <a:p>
            <a:pPr lvl="0"/>
            <a:r>
              <a:rPr lang="es-MX" sz="1000" dirty="0">
                <a:latin typeface="Lato" panose="020F0502020204030203" pitchFamily="34" charset="0"/>
                <a:ea typeface="Lato" panose="020F0502020204030203" pitchFamily="34" charset="0"/>
                <a:cs typeface="Lato" panose="020F0502020204030203" pitchFamily="34" charset="0"/>
              </a:rPr>
              <a:t>Revisión de la deducción por pago de intereses derivados de créditos hipotecarios para enfocar beneficio en la clase media.</a:t>
            </a:r>
          </a:p>
          <a:p>
            <a:pPr marL="457200" marR="0" lvl="0" indent="0" algn="l" rtl="0">
              <a:lnSpc>
                <a:spcPct val="100000"/>
              </a:lnSpc>
              <a:spcBef>
                <a:spcPts val="0"/>
              </a:spcBef>
              <a:spcAft>
                <a:spcPts val="0"/>
              </a:spcAft>
              <a:buClr>
                <a:srgbClr val="000000"/>
              </a:buClr>
              <a:buSzPts val="1800"/>
              <a:buFont typeface="Arial"/>
              <a:buNone/>
            </a:pPr>
            <a:endParaRPr b="0" i="0" u="none" strike="noStrike" cap="none" dirty="0">
              <a:solidFill>
                <a:schemeClr val="tx1"/>
              </a:solidFill>
              <a:latin typeface="Lato"/>
              <a:ea typeface="Lato"/>
              <a:cs typeface="Lato"/>
              <a:sym typeface="Lato"/>
            </a:endParaRPr>
          </a:p>
        </p:txBody>
      </p:sp>
      <p:sp>
        <p:nvSpPr>
          <p:cNvPr id="3" name="Cheurón 2">
            <a:extLst>
              <a:ext uri="{FF2B5EF4-FFF2-40B4-BE49-F238E27FC236}">
                <a16:creationId xmlns:a16="http://schemas.microsoft.com/office/drawing/2014/main" id="{BBF5130F-1008-B16C-9B22-6E2848E8AC85}"/>
              </a:ext>
            </a:extLst>
          </p:cNvPr>
          <p:cNvSpPr/>
          <p:nvPr/>
        </p:nvSpPr>
        <p:spPr>
          <a:xfrm>
            <a:off x="3055204" y="2510302"/>
            <a:ext cx="192326" cy="328318"/>
          </a:xfrm>
          <a:prstGeom prst="chevron">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6" name="Cheurón 25">
            <a:extLst>
              <a:ext uri="{FF2B5EF4-FFF2-40B4-BE49-F238E27FC236}">
                <a16:creationId xmlns:a16="http://schemas.microsoft.com/office/drawing/2014/main" id="{F4ECA5BC-BA98-0AD7-0490-9F71973F2219}"/>
              </a:ext>
            </a:extLst>
          </p:cNvPr>
          <p:cNvSpPr/>
          <p:nvPr/>
        </p:nvSpPr>
        <p:spPr>
          <a:xfrm>
            <a:off x="5573807" y="2518849"/>
            <a:ext cx="192326" cy="328318"/>
          </a:xfrm>
          <a:prstGeom prst="chevron">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7" name="Rectángulo 26">
            <a:extLst>
              <a:ext uri="{FF2B5EF4-FFF2-40B4-BE49-F238E27FC236}">
                <a16:creationId xmlns:a16="http://schemas.microsoft.com/office/drawing/2014/main" id="{5884C48B-7CFC-F488-F91D-1F4AFD801DAF}"/>
              </a:ext>
            </a:extLst>
          </p:cNvPr>
          <p:cNvSpPr/>
          <p:nvPr/>
        </p:nvSpPr>
        <p:spPr>
          <a:xfrm>
            <a:off x="993912" y="2270977"/>
            <a:ext cx="1884807" cy="924860"/>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ED72FBFB-E1D5-2D09-6B1F-032398CCC8B4}"/>
              </a:ext>
            </a:extLst>
          </p:cNvPr>
          <p:cNvSpPr/>
          <p:nvPr/>
        </p:nvSpPr>
        <p:spPr>
          <a:xfrm>
            <a:off x="3458521" y="2270977"/>
            <a:ext cx="1884807" cy="814727"/>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a:extLst>
              <a:ext uri="{FF2B5EF4-FFF2-40B4-BE49-F238E27FC236}">
                <a16:creationId xmlns:a16="http://schemas.microsoft.com/office/drawing/2014/main" id="{64654219-8A36-3A8B-3937-A15F8974A7D9}"/>
              </a:ext>
            </a:extLst>
          </p:cNvPr>
          <p:cNvSpPr/>
          <p:nvPr/>
        </p:nvSpPr>
        <p:spPr>
          <a:xfrm>
            <a:off x="6045363" y="2270977"/>
            <a:ext cx="1884807" cy="1337363"/>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994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717186" y="995359"/>
          <a:ext cx="5664903" cy="34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636767" y="362257"/>
            <a:ext cx="1103472" cy="823031"/>
          </a:xfrm>
          <a:prstGeom prst="rect">
            <a:avLst/>
          </a:prstGeom>
        </p:spPr>
      </p:pic>
      <p:pic>
        <p:nvPicPr>
          <p:cNvPr id="4" name="Imagen 3"/>
          <p:cNvPicPr>
            <a:picLocks noChangeAspect="1"/>
          </p:cNvPicPr>
          <p:nvPr/>
        </p:nvPicPr>
        <p:blipFill>
          <a:blip r:embed="rId8"/>
          <a:stretch>
            <a:fillRect/>
          </a:stretch>
        </p:blipFill>
        <p:spPr>
          <a:xfrm>
            <a:off x="7382089" y="3318553"/>
            <a:ext cx="1619674" cy="1627155"/>
          </a:xfrm>
          <a:prstGeom prst="rect">
            <a:avLst/>
          </a:prstGeom>
        </p:spPr>
      </p:pic>
      <p:pic>
        <p:nvPicPr>
          <p:cNvPr id="5" name="Imagen 4"/>
          <p:cNvPicPr>
            <a:picLocks noChangeAspect="1"/>
          </p:cNvPicPr>
          <p:nvPr/>
        </p:nvPicPr>
        <p:blipFill>
          <a:blip r:embed="rId9"/>
          <a:stretch>
            <a:fillRect/>
          </a:stretch>
        </p:blipFill>
        <p:spPr>
          <a:xfrm>
            <a:off x="0" y="5027676"/>
            <a:ext cx="9144000" cy="115824"/>
          </a:xfrm>
          <a:prstGeom prst="rect">
            <a:avLst/>
          </a:prstGeom>
        </p:spPr>
      </p:pic>
    </p:spTree>
    <p:extLst>
      <p:ext uri="{BB962C8B-B14F-4D97-AF65-F5344CB8AC3E}">
        <p14:creationId xmlns:p14="http://schemas.microsoft.com/office/powerpoint/2010/main" val="7772976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717186" y="995359"/>
          <a:ext cx="5664903" cy="34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914170" y="423901"/>
            <a:ext cx="1103472" cy="823031"/>
          </a:xfrm>
          <a:prstGeom prst="rect">
            <a:avLst/>
          </a:prstGeom>
        </p:spPr>
      </p:pic>
      <p:pic>
        <p:nvPicPr>
          <p:cNvPr id="4" name="Imagen 3"/>
          <p:cNvPicPr>
            <a:picLocks noChangeAspect="1"/>
          </p:cNvPicPr>
          <p:nvPr/>
        </p:nvPicPr>
        <p:blipFill>
          <a:blip r:embed="rId8"/>
          <a:stretch>
            <a:fillRect/>
          </a:stretch>
        </p:blipFill>
        <p:spPr>
          <a:xfrm>
            <a:off x="7382089" y="3268164"/>
            <a:ext cx="1621677" cy="1627773"/>
          </a:xfrm>
          <a:prstGeom prst="rect">
            <a:avLst/>
          </a:prstGeom>
        </p:spPr>
      </p:pic>
      <p:pic>
        <p:nvPicPr>
          <p:cNvPr id="5" name="Imagen 4"/>
          <p:cNvPicPr>
            <a:picLocks noChangeAspect="1"/>
          </p:cNvPicPr>
          <p:nvPr/>
        </p:nvPicPr>
        <p:blipFill>
          <a:blip r:embed="rId9"/>
          <a:stretch>
            <a:fillRect/>
          </a:stretch>
        </p:blipFill>
        <p:spPr>
          <a:xfrm>
            <a:off x="0" y="5027676"/>
            <a:ext cx="9144000" cy="115824"/>
          </a:xfrm>
          <a:prstGeom prst="rect">
            <a:avLst/>
          </a:prstGeom>
        </p:spPr>
      </p:pic>
    </p:spTree>
    <p:extLst>
      <p:ext uri="{BB962C8B-B14F-4D97-AF65-F5344CB8AC3E}">
        <p14:creationId xmlns:p14="http://schemas.microsoft.com/office/powerpoint/2010/main" val="349541413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1717186" y="995359"/>
          <a:ext cx="5664903" cy="34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657316" y="382805"/>
            <a:ext cx="1103472" cy="823031"/>
          </a:xfrm>
          <a:prstGeom prst="rect">
            <a:avLst/>
          </a:prstGeom>
        </p:spPr>
      </p:pic>
      <p:pic>
        <p:nvPicPr>
          <p:cNvPr id="4" name="Imagen 3"/>
          <p:cNvPicPr>
            <a:picLocks noChangeAspect="1"/>
          </p:cNvPicPr>
          <p:nvPr/>
        </p:nvPicPr>
        <p:blipFill>
          <a:blip r:embed="rId8"/>
          <a:stretch>
            <a:fillRect/>
          </a:stretch>
        </p:blipFill>
        <p:spPr>
          <a:xfrm>
            <a:off x="7375100" y="2979505"/>
            <a:ext cx="1768900" cy="1915957"/>
          </a:xfrm>
          <a:prstGeom prst="rect">
            <a:avLst/>
          </a:prstGeom>
        </p:spPr>
      </p:pic>
      <p:pic>
        <p:nvPicPr>
          <p:cNvPr id="5" name="Imagen 4"/>
          <p:cNvPicPr>
            <a:picLocks noChangeAspect="1"/>
          </p:cNvPicPr>
          <p:nvPr/>
        </p:nvPicPr>
        <p:blipFill>
          <a:blip r:embed="rId9"/>
          <a:stretch>
            <a:fillRect/>
          </a:stretch>
        </p:blipFill>
        <p:spPr>
          <a:xfrm>
            <a:off x="-22363" y="5027676"/>
            <a:ext cx="9144000" cy="115824"/>
          </a:xfrm>
          <a:prstGeom prst="rect">
            <a:avLst/>
          </a:prstGeom>
        </p:spPr>
      </p:pic>
    </p:spTree>
    <p:extLst>
      <p:ext uri="{BB962C8B-B14F-4D97-AF65-F5344CB8AC3E}">
        <p14:creationId xmlns:p14="http://schemas.microsoft.com/office/powerpoint/2010/main" val="13300682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525960993"/>
              </p:ext>
            </p:extLst>
          </p:nvPr>
        </p:nvGraphicFramePr>
        <p:xfrm>
          <a:off x="1717186" y="995359"/>
          <a:ext cx="5664903" cy="34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842251" y="300611"/>
            <a:ext cx="1103472" cy="823031"/>
          </a:xfrm>
          <a:prstGeom prst="rect">
            <a:avLst/>
          </a:prstGeom>
        </p:spPr>
      </p:pic>
      <p:cxnSp>
        <p:nvCxnSpPr>
          <p:cNvPr id="7" name="Conector recto 6"/>
          <p:cNvCxnSpPr/>
          <p:nvPr/>
        </p:nvCxnSpPr>
        <p:spPr>
          <a:xfrm flipH="1">
            <a:off x="8044665" y="3123344"/>
            <a:ext cx="10274" cy="159249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7572054" y="3904180"/>
            <a:ext cx="965771" cy="1027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8"/>
          <a:stretch>
            <a:fillRect/>
          </a:stretch>
        </p:blipFill>
        <p:spPr>
          <a:xfrm>
            <a:off x="0" y="5027676"/>
            <a:ext cx="9144000" cy="115824"/>
          </a:xfrm>
          <a:prstGeom prst="rect">
            <a:avLst/>
          </a:prstGeom>
        </p:spPr>
      </p:pic>
    </p:spTree>
    <p:extLst>
      <p:ext uri="{BB962C8B-B14F-4D97-AF65-F5344CB8AC3E}">
        <p14:creationId xmlns:p14="http://schemas.microsoft.com/office/powerpoint/2010/main" val="20302593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953070057"/>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739509" y="257025"/>
            <a:ext cx="1103472" cy="823031"/>
          </a:xfrm>
          <a:prstGeom prst="rect">
            <a:avLst/>
          </a:prstGeom>
        </p:spPr>
      </p:pic>
      <p:pic>
        <p:nvPicPr>
          <p:cNvPr id="4" name="Imagen 3"/>
          <p:cNvPicPr>
            <a:picLocks noChangeAspect="1"/>
          </p:cNvPicPr>
          <p:nvPr/>
        </p:nvPicPr>
        <p:blipFill>
          <a:blip r:embed="rId8"/>
          <a:stretch>
            <a:fillRect/>
          </a:stretch>
        </p:blipFill>
        <p:spPr>
          <a:xfrm>
            <a:off x="0" y="5027676"/>
            <a:ext cx="9144000" cy="115824"/>
          </a:xfrm>
          <a:prstGeom prst="rect">
            <a:avLst/>
          </a:prstGeom>
        </p:spPr>
      </p:pic>
    </p:spTree>
    <p:extLst>
      <p:ext uri="{BB962C8B-B14F-4D97-AF65-F5344CB8AC3E}">
        <p14:creationId xmlns:p14="http://schemas.microsoft.com/office/powerpoint/2010/main" val="68909881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53555719"/>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0" y="5027676"/>
            <a:ext cx="9144000" cy="115824"/>
          </a:xfrm>
          <a:prstGeom prst="rect">
            <a:avLst/>
          </a:prstGeom>
        </p:spPr>
      </p:pic>
    </p:spTree>
    <p:extLst>
      <p:ext uri="{BB962C8B-B14F-4D97-AF65-F5344CB8AC3E}">
        <p14:creationId xmlns:p14="http://schemas.microsoft.com/office/powerpoint/2010/main" val="394306970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124917452"/>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801154" y="167047"/>
            <a:ext cx="1103472" cy="823031"/>
          </a:xfrm>
          <a:prstGeom prst="rect">
            <a:avLst/>
          </a:prstGeom>
        </p:spPr>
      </p:pic>
      <p:pic>
        <p:nvPicPr>
          <p:cNvPr id="4" name="Imagen 3"/>
          <p:cNvPicPr>
            <a:picLocks noChangeAspect="1"/>
          </p:cNvPicPr>
          <p:nvPr/>
        </p:nvPicPr>
        <p:blipFill>
          <a:blip r:embed="rId8"/>
          <a:stretch>
            <a:fillRect/>
          </a:stretch>
        </p:blipFill>
        <p:spPr>
          <a:xfrm>
            <a:off x="0" y="5027676"/>
            <a:ext cx="9144000" cy="115824"/>
          </a:xfrm>
          <a:prstGeom prst="rect">
            <a:avLst/>
          </a:prstGeom>
        </p:spPr>
      </p:pic>
    </p:spTree>
    <p:extLst>
      <p:ext uri="{BB962C8B-B14F-4D97-AF65-F5344CB8AC3E}">
        <p14:creationId xmlns:p14="http://schemas.microsoft.com/office/powerpoint/2010/main" val="253656232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924483192"/>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739509" y="257025"/>
            <a:ext cx="1103472" cy="823031"/>
          </a:xfrm>
          <a:prstGeom prst="rect">
            <a:avLst/>
          </a:prstGeom>
        </p:spPr>
      </p:pic>
      <p:pic>
        <p:nvPicPr>
          <p:cNvPr id="4" name="Imagen 3"/>
          <p:cNvPicPr>
            <a:picLocks noChangeAspect="1"/>
          </p:cNvPicPr>
          <p:nvPr/>
        </p:nvPicPr>
        <p:blipFill>
          <a:blip r:embed="rId8"/>
          <a:stretch>
            <a:fillRect/>
          </a:stretch>
        </p:blipFill>
        <p:spPr>
          <a:xfrm>
            <a:off x="0" y="5027676"/>
            <a:ext cx="9144000" cy="115824"/>
          </a:xfrm>
          <a:prstGeom prst="rect">
            <a:avLst/>
          </a:prstGeom>
        </p:spPr>
      </p:pic>
    </p:spTree>
    <p:extLst>
      <p:ext uri="{BB962C8B-B14F-4D97-AF65-F5344CB8AC3E}">
        <p14:creationId xmlns:p14="http://schemas.microsoft.com/office/powerpoint/2010/main" val="24000383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722187756"/>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760057" y="331434"/>
            <a:ext cx="1103472" cy="823031"/>
          </a:xfrm>
          <a:prstGeom prst="rect">
            <a:avLst/>
          </a:prstGeom>
        </p:spPr>
      </p:pic>
      <p:pic>
        <p:nvPicPr>
          <p:cNvPr id="4" name="Imagen 3"/>
          <p:cNvPicPr>
            <a:picLocks noChangeAspect="1"/>
          </p:cNvPicPr>
          <p:nvPr/>
        </p:nvPicPr>
        <p:blipFill>
          <a:blip r:embed="rId8"/>
          <a:stretch>
            <a:fillRect/>
          </a:stretch>
        </p:blipFill>
        <p:spPr>
          <a:xfrm>
            <a:off x="0" y="5085588"/>
            <a:ext cx="9144000" cy="115824"/>
          </a:xfrm>
          <a:prstGeom prst="rect">
            <a:avLst/>
          </a:prstGeom>
        </p:spPr>
      </p:pic>
    </p:spTree>
    <p:extLst>
      <p:ext uri="{BB962C8B-B14F-4D97-AF65-F5344CB8AC3E}">
        <p14:creationId xmlns:p14="http://schemas.microsoft.com/office/powerpoint/2010/main" val="12124621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2"/>
          <p:cNvPicPr preferRelativeResize="0"/>
          <p:nvPr/>
        </p:nvPicPr>
        <p:blipFill rotWithShape="1">
          <a:blip r:embed="rId3">
            <a:alphaModFix/>
          </a:blip>
          <a:srcRect/>
          <a:stretch/>
        </p:blipFill>
        <p:spPr>
          <a:xfrm>
            <a:off x="8040400" y="94400"/>
            <a:ext cx="1103501" cy="820000"/>
          </a:xfrm>
          <a:prstGeom prst="rect">
            <a:avLst/>
          </a:prstGeom>
          <a:noFill/>
          <a:ln>
            <a:noFill/>
          </a:ln>
        </p:spPr>
      </p:pic>
      <p:sp>
        <p:nvSpPr>
          <p:cNvPr id="66" name="Google Shape;66;p2"/>
          <p:cNvSpPr/>
          <p:nvPr/>
        </p:nvSpPr>
        <p:spPr>
          <a:xfrm>
            <a:off x="5854200" y="5028300"/>
            <a:ext cx="3289800" cy="115200"/>
          </a:xfrm>
          <a:prstGeom prst="rect">
            <a:avLst/>
          </a:prstGeom>
          <a:solidFill>
            <a:srgbClr val="1161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p2"/>
          <p:cNvPicPr preferRelativeResize="0"/>
          <p:nvPr/>
        </p:nvPicPr>
        <p:blipFill rotWithShape="1">
          <a:blip r:embed="rId4">
            <a:alphaModFix/>
          </a:blip>
          <a:srcRect/>
          <a:stretch/>
        </p:blipFill>
        <p:spPr>
          <a:xfrm>
            <a:off x="-1" y="5028300"/>
            <a:ext cx="5854200" cy="115200"/>
          </a:xfrm>
          <a:prstGeom prst="rect">
            <a:avLst/>
          </a:prstGeom>
          <a:noFill/>
          <a:ln>
            <a:noFill/>
          </a:ln>
        </p:spPr>
      </p:pic>
      <p:sp>
        <p:nvSpPr>
          <p:cNvPr id="68" name="Google Shape;68;p2"/>
          <p:cNvSpPr txBox="1"/>
          <p:nvPr/>
        </p:nvSpPr>
        <p:spPr>
          <a:xfrm>
            <a:off x="1318500" y="513775"/>
            <a:ext cx="10286700" cy="476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000"/>
              <a:buFont typeface="Arial"/>
              <a:buNone/>
            </a:pPr>
            <a:r>
              <a:rPr lang="es" sz="3000" b="1" i="0" u="none" strike="noStrike" cap="none">
                <a:solidFill>
                  <a:srgbClr val="000000"/>
                </a:solidFill>
                <a:latin typeface="Lato"/>
                <a:ea typeface="Lato"/>
                <a:cs typeface="Lato"/>
                <a:sym typeface="Lato"/>
              </a:rPr>
              <a:t>Índice</a:t>
            </a:r>
            <a:endParaRPr sz="5000" b="1" i="0" u="none" strike="noStrike" cap="none">
              <a:solidFill>
                <a:srgbClr val="000000"/>
              </a:solidFill>
              <a:latin typeface="Lato"/>
              <a:ea typeface="Lato"/>
              <a:cs typeface="Lato"/>
              <a:sym typeface="Lato"/>
            </a:endParaRPr>
          </a:p>
        </p:txBody>
      </p:sp>
      <p:sp>
        <p:nvSpPr>
          <p:cNvPr id="69" name="Google Shape;69;p2"/>
          <p:cNvSpPr txBox="1"/>
          <p:nvPr/>
        </p:nvSpPr>
        <p:spPr>
          <a:xfrm>
            <a:off x="1969350" y="1274750"/>
            <a:ext cx="6147300" cy="2453400"/>
          </a:xfrm>
          <a:prstGeom prst="rect">
            <a:avLst/>
          </a:prstGeom>
          <a:noFill/>
          <a:ln>
            <a:noFill/>
          </a:ln>
        </p:spPr>
        <p:txBody>
          <a:bodyPr spcFirstLastPara="1" wrap="square" lIns="91425" tIns="45700" rIns="91425" bIns="45700" anchor="t" anchorCtr="0">
            <a:noAutofit/>
          </a:bodyPr>
          <a:lstStyle/>
          <a:p>
            <a:pPr marL="514350" marR="0" lvl="0" indent="-457200" algn="l" rtl="0">
              <a:lnSpc>
                <a:spcPct val="115000"/>
              </a:lnSpc>
              <a:spcBef>
                <a:spcPts val="0"/>
              </a:spcBef>
              <a:spcAft>
                <a:spcPts val="0"/>
              </a:spcAft>
              <a:buClr>
                <a:srgbClr val="1161FE"/>
              </a:buClr>
              <a:buSzPts val="1500"/>
              <a:buFont typeface="Lato"/>
              <a:buAutoNum type="romanUcPeriod"/>
            </a:pPr>
            <a:r>
              <a:rPr lang="es" sz="1500" b="0" i="0" u="none" strike="noStrike" cap="none">
                <a:solidFill>
                  <a:srgbClr val="000000"/>
                </a:solidFill>
                <a:latin typeface="Lato"/>
                <a:ea typeface="Lato"/>
                <a:cs typeface="Lato"/>
                <a:sym typeface="Lato"/>
              </a:rPr>
              <a:t>Tema 1</a:t>
            </a:r>
            <a:endParaRPr sz="1500" b="0" i="0" u="none" strike="noStrike" cap="none">
              <a:solidFill>
                <a:srgbClr val="000000"/>
              </a:solidFill>
              <a:latin typeface="Lato"/>
              <a:ea typeface="Lato"/>
              <a:cs typeface="Lato"/>
              <a:sym typeface="Lato"/>
            </a:endParaRPr>
          </a:p>
          <a:p>
            <a:pPr marL="514350" marR="0" lvl="0" indent="-457200" algn="l" rtl="0">
              <a:lnSpc>
                <a:spcPct val="115000"/>
              </a:lnSpc>
              <a:spcBef>
                <a:spcPts val="1000"/>
              </a:spcBef>
              <a:spcAft>
                <a:spcPts val="0"/>
              </a:spcAft>
              <a:buClr>
                <a:srgbClr val="1161FE"/>
              </a:buClr>
              <a:buSzPts val="1500"/>
              <a:buFont typeface="Lato"/>
              <a:buAutoNum type="romanUcPeriod"/>
            </a:pPr>
            <a:r>
              <a:rPr lang="es" sz="1500" b="0" i="0" u="none" strike="noStrike" cap="none">
                <a:solidFill>
                  <a:srgbClr val="000000"/>
                </a:solidFill>
                <a:latin typeface="Lato"/>
                <a:ea typeface="Lato"/>
                <a:cs typeface="Lato"/>
                <a:sym typeface="Lato"/>
              </a:rPr>
              <a:t>Tema 2</a:t>
            </a:r>
            <a:endParaRPr sz="1500" b="0" i="0" u="none" strike="noStrike" cap="none">
              <a:solidFill>
                <a:srgbClr val="000000"/>
              </a:solidFill>
              <a:latin typeface="Lato"/>
              <a:ea typeface="Lato"/>
              <a:cs typeface="Lato"/>
              <a:sym typeface="Lato"/>
            </a:endParaRPr>
          </a:p>
          <a:p>
            <a:pPr marL="514350" marR="0" lvl="0" indent="-457200" algn="l" rtl="0">
              <a:lnSpc>
                <a:spcPct val="115000"/>
              </a:lnSpc>
              <a:spcBef>
                <a:spcPts val="1000"/>
              </a:spcBef>
              <a:spcAft>
                <a:spcPts val="0"/>
              </a:spcAft>
              <a:buClr>
                <a:srgbClr val="1161FE"/>
              </a:buClr>
              <a:buSzPts val="1500"/>
              <a:buFont typeface="Lato"/>
              <a:buAutoNum type="romanUcPeriod"/>
            </a:pPr>
            <a:r>
              <a:rPr lang="es" sz="1500" b="0" i="0" u="none" strike="noStrike" cap="none">
                <a:solidFill>
                  <a:srgbClr val="000000"/>
                </a:solidFill>
                <a:latin typeface="Lato"/>
                <a:ea typeface="Lato"/>
                <a:cs typeface="Lato"/>
                <a:sym typeface="Lato"/>
              </a:rPr>
              <a:t>Tema 3</a:t>
            </a:r>
            <a:endParaRPr sz="1500" b="0" i="0" u="none" strike="noStrike" cap="none">
              <a:solidFill>
                <a:srgbClr val="000000"/>
              </a:solidFill>
              <a:latin typeface="Lato"/>
              <a:ea typeface="Lato"/>
              <a:cs typeface="Lato"/>
              <a:sym typeface="Lato"/>
            </a:endParaRPr>
          </a:p>
          <a:p>
            <a:pPr marL="514350" marR="0" lvl="0" indent="-457200" algn="l" rtl="0">
              <a:lnSpc>
                <a:spcPct val="115000"/>
              </a:lnSpc>
              <a:spcBef>
                <a:spcPts val="1000"/>
              </a:spcBef>
              <a:spcAft>
                <a:spcPts val="0"/>
              </a:spcAft>
              <a:buClr>
                <a:srgbClr val="1161FE"/>
              </a:buClr>
              <a:buSzPts val="1500"/>
              <a:buFont typeface="Lato"/>
              <a:buAutoNum type="romanUcPeriod"/>
            </a:pPr>
            <a:r>
              <a:rPr lang="es" sz="1500" b="0" i="0" u="none" strike="noStrike" cap="none">
                <a:solidFill>
                  <a:srgbClr val="000000"/>
                </a:solidFill>
                <a:latin typeface="Lato"/>
                <a:ea typeface="Lato"/>
                <a:cs typeface="Lato"/>
                <a:sym typeface="Lato"/>
              </a:rPr>
              <a:t>Tema 4</a:t>
            </a:r>
            <a:endParaRPr sz="1500" b="0" i="0" u="none" strike="noStrike" cap="none">
              <a:solidFill>
                <a:srgbClr val="000000"/>
              </a:solidFill>
              <a:latin typeface="Lato"/>
              <a:ea typeface="Lato"/>
              <a:cs typeface="Lato"/>
              <a:sym typeface="Lato"/>
            </a:endParaRPr>
          </a:p>
          <a:p>
            <a:pPr marL="514350" marR="0" lvl="0" indent="-457200" algn="l" rtl="0">
              <a:lnSpc>
                <a:spcPct val="115000"/>
              </a:lnSpc>
              <a:spcBef>
                <a:spcPts val="1000"/>
              </a:spcBef>
              <a:spcAft>
                <a:spcPts val="0"/>
              </a:spcAft>
              <a:buClr>
                <a:srgbClr val="1161FE"/>
              </a:buClr>
              <a:buSzPts val="1500"/>
              <a:buFont typeface="Lato"/>
              <a:buAutoNum type="romanUcPeriod"/>
            </a:pPr>
            <a:r>
              <a:rPr lang="es" sz="1500" b="0" i="0" u="none" strike="noStrike" cap="none">
                <a:solidFill>
                  <a:srgbClr val="000000"/>
                </a:solidFill>
                <a:latin typeface="Lato"/>
                <a:ea typeface="Lato"/>
                <a:cs typeface="Lato"/>
                <a:sym typeface="Lato"/>
              </a:rPr>
              <a:t>Tema 5</a:t>
            </a:r>
            <a:endParaRPr sz="1500" b="0" i="0" u="none" strike="noStrike" cap="none">
              <a:solidFill>
                <a:srgbClr val="000000"/>
              </a:solidFill>
              <a:latin typeface="Lato"/>
              <a:ea typeface="Lato"/>
              <a:cs typeface="Lato"/>
              <a:sym typeface="Lato"/>
            </a:endParaRPr>
          </a:p>
          <a:p>
            <a:pPr marL="0" marR="0" lvl="0" indent="0" algn="l" rtl="0">
              <a:lnSpc>
                <a:spcPct val="115000"/>
              </a:lnSpc>
              <a:spcBef>
                <a:spcPts val="1000"/>
              </a:spcBef>
              <a:spcAft>
                <a:spcPts val="0"/>
              </a:spcAft>
              <a:buClr>
                <a:srgbClr val="000000"/>
              </a:buClr>
              <a:buSzPts val="1500"/>
              <a:buFont typeface="Arial"/>
              <a:buNone/>
            </a:pPr>
            <a:r>
              <a:rPr lang="es" sz="1500" b="0" i="0" u="none" strike="noStrike" cap="none">
                <a:solidFill>
                  <a:srgbClr val="1161FE"/>
                </a:solidFill>
                <a:latin typeface="Lato"/>
                <a:ea typeface="Lato"/>
                <a:cs typeface="Lato"/>
                <a:sym typeface="Lato"/>
              </a:rPr>
              <a:t>       -V.</a:t>
            </a:r>
            <a:r>
              <a:rPr lang="es" sz="1500" b="0" i="0" u="none" strike="noStrike" cap="none">
                <a:solidFill>
                  <a:srgbClr val="000000"/>
                </a:solidFill>
                <a:latin typeface="Lato"/>
                <a:ea typeface="Lato"/>
                <a:cs typeface="Lato"/>
                <a:sym typeface="Lato"/>
              </a:rPr>
              <a:t> (i) Tema 5.1</a:t>
            </a:r>
            <a:endParaRPr sz="1500" b="0" i="0" u="none" strike="noStrike" cap="none">
              <a:solidFill>
                <a:srgbClr val="000000"/>
              </a:solidFill>
              <a:latin typeface="Lato"/>
              <a:ea typeface="Lato"/>
              <a:cs typeface="Lato"/>
              <a:sym typeface="Lato"/>
            </a:endParaRPr>
          </a:p>
          <a:p>
            <a:pPr marL="514350" marR="0" lvl="0" indent="-457200" algn="l" rtl="0">
              <a:lnSpc>
                <a:spcPct val="115000"/>
              </a:lnSpc>
              <a:spcBef>
                <a:spcPts val="1000"/>
              </a:spcBef>
              <a:spcAft>
                <a:spcPts val="0"/>
              </a:spcAft>
              <a:buClr>
                <a:srgbClr val="1161FE"/>
              </a:buClr>
              <a:buSzPts val="1500"/>
              <a:buFont typeface="Lato"/>
              <a:buAutoNum type="romanUcPeriod"/>
            </a:pPr>
            <a:r>
              <a:rPr lang="es" sz="1500" b="0" i="0" u="none" strike="noStrike" cap="none">
                <a:solidFill>
                  <a:srgbClr val="000000"/>
                </a:solidFill>
                <a:latin typeface="Lato"/>
                <a:ea typeface="Lato"/>
                <a:cs typeface="Lato"/>
                <a:sym typeface="Lato"/>
              </a:rPr>
              <a:t>Tema 5</a:t>
            </a:r>
            <a:endParaRPr sz="1500" b="0" i="0" u="none" strike="noStrike" cap="none">
              <a:solidFill>
                <a:srgbClr val="000000"/>
              </a:solidFill>
              <a:latin typeface="Lato"/>
              <a:ea typeface="Lato"/>
              <a:cs typeface="Lato"/>
              <a:sym typeface="Lato"/>
            </a:endParaRPr>
          </a:p>
        </p:txBody>
      </p:sp>
      <p:cxnSp>
        <p:nvCxnSpPr>
          <p:cNvPr id="70" name="Google Shape;70;p2"/>
          <p:cNvCxnSpPr/>
          <p:nvPr/>
        </p:nvCxnSpPr>
        <p:spPr>
          <a:xfrm>
            <a:off x="-57150" y="721850"/>
            <a:ext cx="1219200" cy="0"/>
          </a:xfrm>
          <a:prstGeom prst="straightConnector1">
            <a:avLst/>
          </a:prstGeom>
          <a:noFill/>
          <a:ln w="19050" cap="flat" cmpd="sng">
            <a:solidFill>
              <a:srgbClr val="000000"/>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678576545"/>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914170" y="351982"/>
            <a:ext cx="1103472" cy="823031"/>
          </a:xfrm>
          <a:prstGeom prst="rect">
            <a:avLst/>
          </a:prstGeom>
        </p:spPr>
      </p:pic>
      <p:pic>
        <p:nvPicPr>
          <p:cNvPr id="4" name="Imagen 3"/>
          <p:cNvPicPr>
            <a:picLocks noChangeAspect="1"/>
          </p:cNvPicPr>
          <p:nvPr/>
        </p:nvPicPr>
        <p:blipFill>
          <a:blip r:embed="rId8"/>
          <a:stretch>
            <a:fillRect/>
          </a:stretch>
        </p:blipFill>
        <p:spPr>
          <a:xfrm>
            <a:off x="0" y="5027676"/>
            <a:ext cx="9144000" cy="115824"/>
          </a:xfrm>
          <a:prstGeom prst="rect">
            <a:avLst/>
          </a:prstGeom>
        </p:spPr>
      </p:pic>
    </p:spTree>
    <p:extLst>
      <p:ext uri="{BB962C8B-B14F-4D97-AF65-F5344CB8AC3E}">
        <p14:creationId xmlns:p14="http://schemas.microsoft.com/office/powerpoint/2010/main" val="18295830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8"/>
          <p:cNvSpPr txBox="1">
            <a:spLocks/>
          </p:cNvSpPr>
          <p:nvPr/>
        </p:nvSpPr>
        <p:spPr bwMode="auto">
          <a:xfrm>
            <a:off x="734018" y="447261"/>
            <a:ext cx="7881462" cy="4043480"/>
          </a:xfrm>
          <a:prstGeom prst="rect">
            <a:avLst/>
          </a:prstGeom>
          <a:solidFill>
            <a:schemeClr val="tx2"/>
          </a:solidFill>
          <a:ln w="9525">
            <a:solidFill>
              <a:srgbClr val="000000"/>
            </a:solidFill>
            <a:miter lim="800000"/>
            <a:headEnd/>
            <a:tailEnd/>
          </a:ln>
        </p:spPr>
        <p:txBody>
          <a:bodyPr/>
          <a:lstStyle>
            <a:lvl1pPr defTabSz="719138">
              <a:spcBef>
                <a:spcPts val="625"/>
              </a:spcBef>
              <a:buSzPct val="100000"/>
              <a:buChar char="•"/>
              <a:defRPr sz="2500">
                <a:solidFill>
                  <a:srgbClr val="000000"/>
                </a:solidFill>
                <a:latin typeface="Arial Narrow" panose="020B0606020202030204" pitchFamily="34" charset="0"/>
              </a:defRPr>
            </a:lvl1pPr>
            <a:lvl2pPr marL="742950" indent="-285750" defTabSz="719138">
              <a:spcBef>
                <a:spcPts val="550"/>
              </a:spcBef>
              <a:buSzPct val="100000"/>
              <a:buChar char="–"/>
              <a:defRPr sz="2200">
                <a:solidFill>
                  <a:srgbClr val="000000"/>
                </a:solidFill>
                <a:latin typeface="Arial Narrow" panose="020B0606020202030204" pitchFamily="34" charset="0"/>
              </a:defRPr>
            </a:lvl2pPr>
            <a:lvl3pPr marL="1143000" indent="-228600" defTabSz="719138">
              <a:spcBef>
                <a:spcPts val="475"/>
              </a:spcBef>
              <a:buSzPct val="100000"/>
              <a:buChar char="•"/>
              <a:defRPr>
                <a:solidFill>
                  <a:srgbClr val="000000"/>
                </a:solidFill>
                <a:latin typeface="Arial Narrow" panose="020B0606020202030204" pitchFamily="34" charset="0"/>
              </a:defRPr>
            </a:lvl3pPr>
            <a:lvl4pPr marL="1600200" indent="-228600" defTabSz="719138">
              <a:spcBef>
                <a:spcPts val="400"/>
              </a:spcBef>
              <a:buSzPct val="100000"/>
              <a:buChar char="–"/>
              <a:defRPr sz="1500">
                <a:solidFill>
                  <a:srgbClr val="000000"/>
                </a:solidFill>
                <a:latin typeface="Arial Narrow" panose="020B0606020202030204" pitchFamily="34" charset="0"/>
              </a:defRPr>
            </a:lvl4pPr>
            <a:lvl5pPr marL="2057400" indent="-228600" defTabSz="719138">
              <a:spcBef>
                <a:spcPts val="400"/>
              </a:spcBef>
              <a:buSzPct val="100000"/>
              <a:buChar char="»"/>
              <a:defRPr sz="1500">
                <a:solidFill>
                  <a:srgbClr val="000000"/>
                </a:solidFill>
                <a:latin typeface="Arial Narrow" panose="020B0606020202030204" pitchFamily="34" charset="0"/>
              </a:defRPr>
            </a:lvl5pPr>
            <a:lvl6pPr marL="25146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6pPr>
            <a:lvl7pPr marL="29718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7pPr>
            <a:lvl8pPr marL="34290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8pPr>
            <a:lvl9pPr marL="38862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9pPr>
          </a:lstStyle>
          <a:p>
            <a:pPr eaLnBrk="1" hangingPunct="1">
              <a:spcBef>
                <a:spcPct val="0"/>
              </a:spcBef>
              <a:buSzTx/>
              <a:buFontTx/>
              <a:buNone/>
            </a:pPr>
            <a:endParaRPr lang="es-MX" altLang="es-CL" sz="1713">
              <a:solidFill>
                <a:schemeClr val="bg1"/>
              </a:solidFill>
              <a:latin typeface="Adobe Devanagari" pitchFamily="18" charset="0"/>
              <a:cs typeface="Adobe Devanagari" pitchFamily="18" charset="0"/>
            </a:endParaRPr>
          </a:p>
        </p:txBody>
      </p:sp>
      <p:sp>
        <p:nvSpPr>
          <p:cNvPr id="56323" name="1 Marcador de número de diapositiva"/>
          <p:cNvSpPr>
            <a:spLocks noGrp="1"/>
          </p:cNvSpPr>
          <p:nvPr>
            <p:ph type="sldNum" sz="quarter" idx="4294967295"/>
          </p:nvPr>
        </p:nvSpPr>
        <p:spPr bwMode="auto">
          <a:xfrm>
            <a:off x="3485580" y="4767258"/>
            <a:ext cx="2172842" cy="273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557227" indent="-214318" eaLnBrk="0" hangingPunct="0">
              <a:defRPr>
                <a:solidFill>
                  <a:schemeClr val="tx1"/>
                </a:solidFill>
                <a:latin typeface="Arial" panose="020B0604020202020204" pitchFamily="34" charset="0"/>
                <a:cs typeface="Arial" panose="020B0604020202020204" pitchFamily="34" charset="0"/>
              </a:defRPr>
            </a:lvl2pPr>
            <a:lvl3pPr marL="857271" indent="-171454" eaLnBrk="0" hangingPunct="0">
              <a:defRPr>
                <a:solidFill>
                  <a:schemeClr val="tx1"/>
                </a:solidFill>
                <a:latin typeface="Arial" panose="020B0604020202020204" pitchFamily="34" charset="0"/>
                <a:cs typeface="Arial" panose="020B0604020202020204" pitchFamily="34" charset="0"/>
              </a:defRPr>
            </a:lvl3pPr>
            <a:lvl4pPr marL="1200180" indent="-171454" eaLnBrk="0" hangingPunct="0">
              <a:defRPr>
                <a:solidFill>
                  <a:schemeClr val="tx1"/>
                </a:solidFill>
                <a:latin typeface="Arial" panose="020B0604020202020204" pitchFamily="34" charset="0"/>
                <a:cs typeface="Arial" panose="020B0604020202020204" pitchFamily="34" charset="0"/>
              </a:defRPr>
            </a:lvl4pPr>
            <a:lvl5pPr marL="1543088" indent="-171454" eaLnBrk="0" hangingPunct="0">
              <a:defRPr>
                <a:solidFill>
                  <a:schemeClr val="tx1"/>
                </a:solidFill>
                <a:latin typeface="Arial" panose="020B0604020202020204" pitchFamily="34" charset="0"/>
                <a:cs typeface="Arial" panose="020B0604020202020204" pitchFamily="34" charset="0"/>
              </a:defRPr>
            </a:lvl5pPr>
            <a:lvl6pPr marL="1885996"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904"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813"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722"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17" eaLnBrk="1" hangingPunct="1">
              <a:defRPr/>
            </a:pPr>
            <a:fld id="{0D951962-50A4-4C60-BC2E-4E700CA0991D}" type="slidenum">
              <a:rPr lang="en-US" altLang="es-MX" smtClean="0">
                <a:solidFill>
                  <a:prstClr val="black"/>
                </a:solidFill>
                <a:ea typeface="+mn-ea"/>
              </a:rPr>
              <a:pPr algn="ctr" defTabSz="685817" eaLnBrk="1" hangingPunct="1">
                <a:defRPr/>
              </a:pPr>
              <a:t>21</a:t>
            </a:fld>
            <a:endParaRPr lang="en-US" altLang="es-MX" dirty="0">
              <a:solidFill>
                <a:prstClr val="black"/>
              </a:solidFill>
              <a:ea typeface="+mn-ea"/>
            </a:endParaRPr>
          </a:p>
        </p:txBody>
      </p:sp>
      <p:graphicFrame>
        <p:nvGraphicFramePr>
          <p:cNvPr id="2" name="Diagrama 1"/>
          <p:cNvGraphicFramePr/>
          <p:nvPr>
            <p:extLst>
              <p:ext uri="{D42A27DB-BD31-4B8C-83A1-F6EECF244321}">
                <p14:modId xmlns:p14="http://schemas.microsoft.com/office/powerpoint/2010/main" val="2991468952"/>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708686" y="170744"/>
            <a:ext cx="1103472" cy="823031"/>
          </a:xfrm>
          <a:prstGeom prst="rect">
            <a:avLst/>
          </a:prstGeom>
        </p:spPr>
      </p:pic>
      <p:pic>
        <p:nvPicPr>
          <p:cNvPr id="4" name="Imagen 3"/>
          <p:cNvPicPr>
            <a:picLocks noChangeAspect="1"/>
          </p:cNvPicPr>
          <p:nvPr/>
        </p:nvPicPr>
        <p:blipFill>
          <a:blip r:embed="rId8"/>
          <a:stretch>
            <a:fillRect/>
          </a:stretch>
        </p:blipFill>
        <p:spPr>
          <a:xfrm>
            <a:off x="0" y="5085588"/>
            <a:ext cx="9144000" cy="115824"/>
          </a:xfrm>
          <a:prstGeom prst="rect">
            <a:avLst/>
          </a:prstGeom>
        </p:spPr>
      </p:pic>
    </p:spTree>
    <p:extLst>
      <p:ext uri="{BB962C8B-B14F-4D97-AF65-F5344CB8AC3E}">
        <p14:creationId xmlns:p14="http://schemas.microsoft.com/office/powerpoint/2010/main" val="105768612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8"/>
          <p:cNvSpPr txBox="1">
            <a:spLocks/>
          </p:cNvSpPr>
          <p:nvPr/>
        </p:nvSpPr>
        <p:spPr bwMode="auto">
          <a:xfrm>
            <a:off x="734018" y="707156"/>
            <a:ext cx="7881462" cy="4043480"/>
          </a:xfrm>
          <a:prstGeom prst="rect">
            <a:avLst/>
          </a:prstGeom>
          <a:solidFill>
            <a:srgbClr val="002060"/>
          </a:solidFill>
          <a:ln>
            <a:noFill/>
          </a:ln>
        </p:spPr>
        <p:txBody>
          <a:bodyPr/>
          <a:lstStyle>
            <a:lvl1pPr defTabSz="719138">
              <a:spcBef>
                <a:spcPts val="625"/>
              </a:spcBef>
              <a:buSzPct val="100000"/>
              <a:buChar char="•"/>
              <a:defRPr sz="2500">
                <a:solidFill>
                  <a:srgbClr val="000000"/>
                </a:solidFill>
                <a:latin typeface="Arial Narrow" panose="020B0606020202030204" pitchFamily="34" charset="0"/>
              </a:defRPr>
            </a:lvl1pPr>
            <a:lvl2pPr marL="742950" indent="-285750" defTabSz="719138">
              <a:spcBef>
                <a:spcPts val="550"/>
              </a:spcBef>
              <a:buSzPct val="100000"/>
              <a:buChar char="–"/>
              <a:defRPr sz="2200">
                <a:solidFill>
                  <a:srgbClr val="000000"/>
                </a:solidFill>
                <a:latin typeface="Arial Narrow" panose="020B0606020202030204" pitchFamily="34" charset="0"/>
              </a:defRPr>
            </a:lvl2pPr>
            <a:lvl3pPr marL="1143000" indent="-228600" defTabSz="719138">
              <a:spcBef>
                <a:spcPts val="475"/>
              </a:spcBef>
              <a:buSzPct val="100000"/>
              <a:buChar char="•"/>
              <a:defRPr>
                <a:solidFill>
                  <a:srgbClr val="000000"/>
                </a:solidFill>
                <a:latin typeface="Arial Narrow" panose="020B0606020202030204" pitchFamily="34" charset="0"/>
              </a:defRPr>
            </a:lvl3pPr>
            <a:lvl4pPr marL="1600200" indent="-228600" defTabSz="719138">
              <a:spcBef>
                <a:spcPts val="400"/>
              </a:spcBef>
              <a:buSzPct val="100000"/>
              <a:buChar char="–"/>
              <a:defRPr sz="1500">
                <a:solidFill>
                  <a:srgbClr val="000000"/>
                </a:solidFill>
                <a:latin typeface="Arial Narrow" panose="020B0606020202030204" pitchFamily="34" charset="0"/>
              </a:defRPr>
            </a:lvl4pPr>
            <a:lvl5pPr marL="2057400" indent="-228600" defTabSz="719138">
              <a:spcBef>
                <a:spcPts val="400"/>
              </a:spcBef>
              <a:buSzPct val="100000"/>
              <a:buChar char="»"/>
              <a:defRPr sz="1500">
                <a:solidFill>
                  <a:srgbClr val="000000"/>
                </a:solidFill>
                <a:latin typeface="Arial Narrow" panose="020B0606020202030204" pitchFamily="34" charset="0"/>
              </a:defRPr>
            </a:lvl5pPr>
            <a:lvl6pPr marL="25146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6pPr>
            <a:lvl7pPr marL="29718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7pPr>
            <a:lvl8pPr marL="34290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8pPr>
            <a:lvl9pPr marL="38862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9pPr>
          </a:lstStyle>
          <a:p>
            <a:pPr eaLnBrk="1" hangingPunct="1">
              <a:spcBef>
                <a:spcPct val="0"/>
              </a:spcBef>
              <a:buSzTx/>
              <a:buFontTx/>
              <a:buNone/>
            </a:pPr>
            <a:r>
              <a:rPr lang="es-MX" altLang="es-MX" sz="1904" dirty="0">
                <a:solidFill>
                  <a:schemeClr val="bg1"/>
                </a:solidFill>
                <a:latin typeface="Palatino Linotype" panose="02040502050505030304" pitchFamily="18" charset="0"/>
                <a:cs typeface="Adobe Devanagari" pitchFamily="18" charset="0"/>
              </a:rPr>
              <a:t>PROYECTO TRIBUTARIO BORIC</a:t>
            </a:r>
          </a:p>
          <a:p>
            <a:pPr eaLnBrk="1" hangingPunct="1">
              <a:spcBef>
                <a:spcPct val="0"/>
              </a:spcBef>
              <a:buSzTx/>
              <a:buFontTx/>
              <a:buNone/>
            </a:pPr>
            <a:endParaRPr lang="es-MX" altLang="es-MX" sz="1713" dirty="0">
              <a:solidFill>
                <a:schemeClr val="bg1"/>
              </a:solidFill>
              <a:latin typeface="Palatino Linotype" panose="02040502050505030304" pitchFamily="18" charset="0"/>
              <a:cs typeface="Adobe Devanagari" pitchFamily="18" charset="0"/>
            </a:endParaRPr>
          </a:p>
          <a:p>
            <a:pPr eaLnBrk="1" hangingPunct="1">
              <a:spcBef>
                <a:spcPct val="0"/>
              </a:spcBef>
              <a:buSzTx/>
              <a:buFontTx/>
              <a:buNone/>
            </a:pPr>
            <a:r>
              <a:rPr lang="es-MX" altLang="es-MX" sz="1713" dirty="0">
                <a:solidFill>
                  <a:schemeClr val="bg1"/>
                </a:solidFill>
                <a:latin typeface="Palatino Linotype" panose="02040502050505030304" pitchFamily="18" charset="0"/>
                <a:cs typeface="Adobe Devanagari" pitchFamily="18" charset="0"/>
              </a:rPr>
              <a:t>RECAUDACIÓN AJUSTADA – SEGUNDA VUELTA</a:t>
            </a:r>
          </a:p>
        </p:txBody>
      </p:sp>
      <p:graphicFrame>
        <p:nvGraphicFramePr>
          <p:cNvPr id="2" name="Tabla 1"/>
          <p:cNvGraphicFramePr>
            <a:graphicFrameLocks noGrp="1"/>
          </p:cNvGraphicFramePr>
          <p:nvPr/>
        </p:nvGraphicFramePr>
        <p:xfrm>
          <a:off x="871522" y="1612255"/>
          <a:ext cx="6989962" cy="2901155"/>
        </p:xfrm>
        <a:graphic>
          <a:graphicData uri="http://schemas.openxmlformats.org/drawingml/2006/table">
            <a:tbl>
              <a:tblPr firstRow="1" bandRow="1">
                <a:tableStyleId>{5C22544A-7EE6-4342-B048-85BDC9FD1C3A}</a:tableStyleId>
              </a:tblPr>
              <a:tblGrid>
                <a:gridCol w="2735202">
                  <a:extLst>
                    <a:ext uri="{9D8B030D-6E8A-4147-A177-3AD203B41FA5}">
                      <a16:colId xmlns:a16="http://schemas.microsoft.com/office/drawing/2014/main" val="20000"/>
                    </a:ext>
                  </a:extLst>
                </a:gridCol>
                <a:gridCol w="2188164">
                  <a:extLst>
                    <a:ext uri="{9D8B030D-6E8A-4147-A177-3AD203B41FA5}">
                      <a16:colId xmlns:a16="http://schemas.microsoft.com/office/drawing/2014/main" val="20001"/>
                    </a:ext>
                  </a:extLst>
                </a:gridCol>
                <a:gridCol w="2066596">
                  <a:extLst>
                    <a:ext uri="{9D8B030D-6E8A-4147-A177-3AD203B41FA5}">
                      <a16:colId xmlns:a16="http://schemas.microsoft.com/office/drawing/2014/main" val="20002"/>
                    </a:ext>
                  </a:extLst>
                </a:gridCol>
              </a:tblGrid>
              <a:tr h="609192">
                <a:tc>
                  <a:txBody>
                    <a:bodyPr/>
                    <a:lstStyle/>
                    <a:p>
                      <a:r>
                        <a:rPr lang="es-CL" sz="1700" dirty="0">
                          <a:latin typeface="Palatino Linotype" panose="02040502050505030304" pitchFamily="18" charset="0"/>
                        </a:rPr>
                        <a:t>Concepto</a:t>
                      </a:r>
                    </a:p>
                  </a:txBody>
                  <a:tcPr marL="87016" marR="87016" marT="43493" marB="43493"/>
                </a:tc>
                <a:tc>
                  <a:txBody>
                    <a:bodyPr/>
                    <a:lstStyle/>
                    <a:p>
                      <a:r>
                        <a:rPr lang="es-CL" sz="1700" dirty="0">
                          <a:latin typeface="Palatino Linotype" panose="02040502050505030304" pitchFamily="18" charset="0"/>
                        </a:rPr>
                        <a:t>Al término</a:t>
                      </a:r>
                      <a:r>
                        <a:rPr lang="es-CL" sz="1700" baseline="0" dirty="0">
                          <a:latin typeface="Palatino Linotype" panose="02040502050505030304" pitchFamily="18" charset="0"/>
                        </a:rPr>
                        <a:t> del gobierno</a:t>
                      </a:r>
                      <a:endParaRPr lang="es-CL" sz="1700" dirty="0">
                        <a:latin typeface="Palatino Linotype" panose="02040502050505030304" pitchFamily="18" charset="0"/>
                      </a:endParaRPr>
                    </a:p>
                  </a:txBody>
                  <a:tcPr marL="87016" marR="87016" marT="43493" marB="43493"/>
                </a:tc>
                <a:tc>
                  <a:txBody>
                    <a:bodyPr/>
                    <a:lstStyle/>
                    <a:p>
                      <a:r>
                        <a:rPr lang="es-CL" sz="1700" dirty="0">
                          <a:latin typeface="Palatino Linotype" panose="02040502050505030304" pitchFamily="18" charset="0"/>
                        </a:rPr>
                        <a:t>Proyección 8 años</a:t>
                      </a:r>
                    </a:p>
                  </a:txBody>
                  <a:tcPr marL="87016" marR="87016" marT="43493" marB="43493"/>
                </a:tc>
                <a:extLst>
                  <a:ext uri="{0D108BD9-81ED-4DB2-BD59-A6C34878D82A}">
                    <a16:rowId xmlns:a16="http://schemas.microsoft.com/office/drawing/2014/main" val="10000"/>
                  </a:ext>
                </a:extLst>
              </a:tr>
              <a:tr h="295735">
                <a:tc>
                  <a:txBody>
                    <a:bodyPr/>
                    <a:lstStyle/>
                    <a:p>
                      <a:r>
                        <a:rPr lang="es-CL" sz="1300" dirty="0">
                          <a:latin typeface="Palatino Linotype" panose="02040502050505030304" pitchFamily="18" charset="0"/>
                        </a:rPr>
                        <a:t>Nuevo</a:t>
                      </a:r>
                      <a:r>
                        <a:rPr lang="es-CL" sz="1300" baseline="0" dirty="0">
                          <a:latin typeface="Palatino Linotype" panose="02040502050505030304" pitchFamily="18" charset="0"/>
                        </a:rPr>
                        <a:t> Régimen Renta</a:t>
                      </a:r>
                      <a:endParaRPr lang="es-CL" sz="1300" dirty="0">
                        <a:latin typeface="Palatino Linotype" panose="02040502050505030304" pitchFamily="18" charset="0"/>
                      </a:endParaRPr>
                    </a:p>
                  </a:txBody>
                  <a:tcPr marL="87016" marR="87016" marT="43493" marB="43493"/>
                </a:tc>
                <a:tc>
                  <a:txBody>
                    <a:bodyPr/>
                    <a:lstStyle/>
                    <a:p>
                      <a:r>
                        <a:rPr lang="es-CL" sz="1300" dirty="0">
                          <a:latin typeface="Palatino Linotype" panose="02040502050505030304" pitchFamily="18" charset="0"/>
                        </a:rPr>
                        <a:t>0,2%</a:t>
                      </a:r>
                    </a:p>
                  </a:txBody>
                  <a:tcPr marL="87016" marR="87016" marT="43493" marB="43493"/>
                </a:tc>
                <a:tc>
                  <a:txBody>
                    <a:bodyPr/>
                    <a:lstStyle/>
                    <a:p>
                      <a:r>
                        <a:rPr lang="es-CL" sz="1300" dirty="0">
                          <a:latin typeface="Palatino Linotype" panose="02040502050505030304" pitchFamily="18" charset="0"/>
                        </a:rPr>
                        <a:t>1%     PIB</a:t>
                      </a:r>
                    </a:p>
                  </a:txBody>
                  <a:tcPr marL="87016" marR="87016" marT="43493" marB="43493"/>
                </a:tc>
                <a:extLst>
                  <a:ext uri="{0D108BD9-81ED-4DB2-BD59-A6C34878D82A}">
                    <a16:rowId xmlns:a16="http://schemas.microsoft.com/office/drawing/2014/main" val="10001"/>
                  </a:ext>
                </a:extLst>
              </a:tr>
              <a:tr h="295735">
                <a:tc>
                  <a:txBody>
                    <a:bodyPr/>
                    <a:lstStyle/>
                    <a:p>
                      <a:r>
                        <a:rPr lang="es-CL" sz="1300" dirty="0">
                          <a:latin typeface="Palatino Linotype" panose="02040502050505030304" pitchFamily="18" charset="0"/>
                        </a:rPr>
                        <a:t>Reducción</a:t>
                      </a:r>
                      <a:r>
                        <a:rPr lang="es-CL" sz="1300" baseline="0" dirty="0">
                          <a:latin typeface="Palatino Linotype" panose="02040502050505030304" pitchFamily="18" charset="0"/>
                        </a:rPr>
                        <a:t> de exenciones</a:t>
                      </a:r>
                      <a:endParaRPr lang="es-CL" sz="1300" dirty="0">
                        <a:latin typeface="Palatino Linotype" panose="02040502050505030304" pitchFamily="18" charset="0"/>
                      </a:endParaRPr>
                    </a:p>
                  </a:txBody>
                  <a:tcPr marL="87016" marR="87016" marT="43493" marB="43493"/>
                </a:tc>
                <a:tc>
                  <a:txBody>
                    <a:bodyPr/>
                    <a:lstStyle/>
                    <a:p>
                      <a:r>
                        <a:rPr lang="es-CL" sz="1300" dirty="0">
                          <a:latin typeface="Palatino Linotype" panose="02040502050505030304" pitchFamily="18" charset="0"/>
                        </a:rPr>
                        <a:t>0,8%</a:t>
                      </a:r>
                    </a:p>
                  </a:txBody>
                  <a:tcPr marL="87016" marR="87016" marT="43493" marB="43493"/>
                </a:tc>
                <a:tc>
                  <a:txBody>
                    <a:bodyPr/>
                    <a:lstStyle/>
                    <a:p>
                      <a:r>
                        <a:rPr lang="es-CL" sz="1300" dirty="0">
                          <a:latin typeface="Palatino Linotype" panose="02040502050505030304" pitchFamily="18" charset="0"/>
                        </a:rPr>
                        <a:t>1%     PIB</a:t>
                      </a:r>
                    </a:p>
                  </a:txBody>
                  <a:tcPr marL="87016" marR="87016" marT="43493" marB="43493"/>
                </a:tc>
                <a:extLst>
                  <a:ext uri="{0D108BD9-81ED-4DB2-BD59-A6C34878D82A}">
                    <a16:rowId xmlns:a16="http://schemas.microsoft.com/office/drawing/2014/main" val="10002"/>
                  </a:ext>
                </a:extLst>
              </a:tr>
              <a:tr h="295735">
                <a:tc>
                  <a:txBody>
                    <a:bodyPr/>
                    <a:lstStyle/>
                    <a:p>
                      <a:r>
                        <a:rPr lang="es-CL" sz="1300" dirty="0">
                          <a:latin typeface="Palatino Linotype" panose="02040502050505030304" pitchFamily="18" charset="0"/>
                        </a:rPr>
                        <a:t>Impuesto</a:t>
                      </a:r>
                      <a:r>
                        <a:rPr lang="es-CL" sz="1300" baseline="0" dirty="0">
                          <a:latin typeface="Palatino Linotype" panose="02040502050505030304" pitchFamily="18" charset="0"/>
                        </a:rPr>
                        <a:t> a la riqueza</a:t>
                      </a:r>
                      <a:endParaRPr lang="es-CL" sz="1300" dirty="0">
                        <a:latin typeface="Palatino Linotype" panose="02040502050505030304" pitchFamily="18" charset="0"/>
                      </a:endParaRPr>
                    </a:p>
                  </a:txBody>
                  <a:tcPr marL="87016" marR="87016" marT="43493" marB="43493"/>
                </a:tc>
                <a:tc>
                  <a:txBody>
                    <a:bodyPr/>
                    <a:lstStyle/>
                    <a:p>
                      <a:r>
                        <a:rPr lang="es-CL" sz="1300" dirty="0">
                          <a:latin typeface="Palatino Linotype" panose="02040502050505030304" pitchFamily="18" charset="0"/>
                        </a:rPr>
                        <a:t>1,3%</a:t>
                      </a:r>
                    </a:p>
                  </a:txBody>
                  <a:tcPr marL="87016" marR="87016" marT="43493" marB="43493"/>
                </a:tc>
                <a:tc>
                  <a:txBody>
                    <a:bodyPr/>
                    <a:lstStyle/>
                    <a:p>
                      <a:r>
                        <a:rPr lang="es-CL" sz="1300" dirty="0">
                          <a:latin typeface="Palatino Linotype" panose="02040502050505030304" pitchFamily="18" charset="0"/>
                        </a:rPr>
                        <a:t>1,5%  PIB</a:t>
                      </a:r>
                    </a:p>
                  </a:txBody>
                  <a:tcPr marL="87016" marR="87016" marT="43493" marB="43493"/>
                </a:tc>
                <a:extLst>
                  <a:ext uri="{0D108BD9-81ED-4DB2-BD59-A6C34878D82A}">
                    <a16:rowId xmlns:a16="http://schemas.microsoft.com/office/drawing/2014/main" val="10003"/>
                  </a:ext>
                </a:extLst>
              </a:tr>
              <a:tr h="295735">
                <a:tc>
                  <a:txBody>
                    <a:bodyPr/>
                    <a:lstStyle/>
                    <a:p>
                      <a:r>
                        <a:rPr lang="es-CL" sz="1300" dirty="0">
                          <a:latin typeface="Palatino Linotype" panose="02040502050505030304" pitchFamily="18" charset="0"/>
                        </a:rPr>
                        <a:t>Impuestos verdes</a:t>
                      </a:r>
                    </a:p>
                  </a:txBody>
                  <a:tcPr marL="87016" marR="87016" marT="43493" marB="43493"/>
                </a:tc>
                <a:tc>
                  <a:txBody>
                    <a:bodyPr/>
                    <a:lstStyle/>
                    <a:p>
                      <a:r>
                        <a:rPr lang="es-CL" sz="1300" dirty="0">
                          <a:latin typeface="Palatino Linotype" panose="02040502050505030304" pitchFamily="18" charset="0"/>
                        </a:rPr>
                        <a:t>0,3%</a:t>
                      </a:r>
                    </a:p>
                  </a:txBody>
                  <a:tcPr marL="87016" marR="87016" marT="43493" marB="43493"/>
                </a:tc>
                <a:tc>
                  <a:txBody>
                    <a:bodyPr/>
                    <a:lstStyle/>
                    <a:p>
                      <a:r>
                        <a:rPr lang="es-CL" sz="1300" dirty="0">
                          <a:latin typeface="Palatino Linotype" panose="02040502050505030304" pitchFamily="18" charset="0"/>
                        </a:rPr>
                        <a:t>1%     PIB</a:t>
                      </a:r>
                    </a:p>
                  </a:txBody>
                  <a:tcPr marL="87016" marR="87016" marT="43493" marB="43493"/>
                </a:tc>
                <a:extLst>
                  <a:ext uri="{0D108BD9-81ED-4DB2-BD59-A6C34878D82A}">
                    <a16:rowId xmlns:a16="http://schemas.microsoft.com/office/drawing/2014/main" val="10004"/>
                  </a:ext>
                </a:extLst>
              </a:tr>
              <a:tr h="295735">
                <a:tc>
                  <a:txBody>
                    <a:bodyPr/>
                    <a:lstStyle/>
                    <a:p>
                      <a:r>
                        <a:rPr lang="es-CL" sz="1300" dirty="0">
                          <a:latin typeface="Palatino Linotype" panose="02040502050505030304" pitchFamily="18" charset="0"/>
                        </a:rPr>
                        <a:t>Royalty</a:t>
                      </a:r>
                      <a:r>
                        <a:rPr lang="es-CL" sz="1300" baseline="0" dirty="0">
                          <a:latin typeface="Palatino Linotype" panose="02040502050505030304" pitchFamily="18" charset="0"/>
                        </a:rPr>
                        <a:t> Minería</a:t>
                      </a:r>
                      <a:endParaRPr lang="es-CL" sz="1300" dirty="0">
                        <a:latin typeface="Palatino Linotype" panose="02040502050505030304" pitchFamily="18" charset="0"/>
                      </a:endParaRPr>
                    </a:p>
                  </a:txBody>
                  <a:tcPr marL="87016" marR="87016" marT="43493" marB="43493"/>
                </a:tc>
                <a:tc>
                  <a:txBody>
                    <a:bodyPr/>
                    <a:lstStyle/>
                    <a:p>
                      <a:r>
                        <a:rPr lang="es-CL" sz="1300" dirty="0">
                          <a:latin typeface="Palatino Linotype" panose="02040502050505030304" pitchFamily="18" charset="0"/>
                        </a:rPr>
                        <a:t>0,8%</a:t>
                      </a:r>
                    </a:p>
                  </a:txBody>
                  <a:tcPr marL="87016" marR="87016" marT="43493" marB="43493"/>
                </a:tc>
                <a:tc>
                  <a:txBody>
                    <a:bodyPr/>
                    <a:lstStyle/>
                    <a:p>
                      <a:r>
                        <a:rPr lang="es-CL" sz="1300" dirty="0">
                          <a:latin typeface="Palatino Linotype" panose="02040502050505030304" pitchFamily="18" charset="0"/>
                        </a:rPr>
                        <a:t>1%</a:t>
                      </a:r>
                      <a:r>
                        <a:rPr lang="es-CL" sz="1300" baseline="0" dirty="0">
                          <a:latin typeface="Palatino Linotype" panose="02040502050505030304" pitchFamily="18" charset="0"/>
                        </a:rPr>
                        <a:t>     PIB</a:t>
                      </a:r>
                      <a:endParaRPr lang="es-CL" sz="1300" dirty="0">
                        <a:latin typeface="Palatino Linotype" panose="02040502050505030304" pitchFamily="18" charset="0"/>
                      </a:endParaRPr>
                    </a:p>
                  </a:txBody>
                  <a:tcPr marL="87016" marR="87016" marT="43493" marB="43493"/>
                </a:tc>
                <a:extLst>
                  <a:ext uri="{0D108BD9-81ED-4DB2-BD59-A6C34878D82A}">
                    <a16:rowId xmlns:a16="http://schemas.microsoft.com/office/drawing/2014/main" val="10005"/>
                  </a:ext>
                </a:extLst>
              </a:tr>
              <a:tr h="517553">
                <a:tc>
                  <a:txBody>
                    <a:bodyPr/>
                    <a:lstStyle/>
                    <a:p>
                      <a:r>
                        <a:rPr lang="es-CL" sz="1300" dirty="0">
                          <a:latin typeface="Palatino Linotype" panose="02040502050505030304" pitchFamily="18" charset="0"/>
                        </a:rPr>
                        <a:t>Medidas anti evasión</a:t>
                      </a:r>
                      <a:r>
                        <a:rPr lang="es-CL" sz="1300" baseline="0" dirty="0">
                          <a:latin typeface="Palatino Linotype" panose="02040502050505030304" pitchFamily="18" charset="0"/>
                        </a:rPr>
                        <a:t> y elusión</a:t>
                      </a:r>
                      <a:endParaRPr lang="es-CL" sz="1300" dirty="0">
                        <a:latin typeface="Palatino Linotype" panose="02040502050505030304" pitchFamily="18" charset="0"/>
                      </a:endParaRPr>
                    </a:p>
                  </a:txBody>
                  <a:tcPr marL="87016" marR="87016" marT="43493" marB="43493"/>
                </a:tc>
                <a:tc>
                  <a:txBody>
                    <a:bodyPr/>
                    <a:lstStyle/>
                    <a:p>
                      <a:r>
                        <a:rPr lang="es-CL" sz="1300" dirty="0">
                          <a:latin typeface="Palatino Linotype" panose="02040502050505030304" pitchFamily="18" charset="0"/>
                        </a:rPr>
                        <a:t>1,6%</a:t>
                      </a:r>
                    </a:p>
                  </a:txBody>
                  <a:tcPr marL="87016" marR="87016" marT="43493" marB="43493"/>
                </a:tc>
                <a:tc>
                  <a:txBody>
                    <a:bodyPr/>
                    <a:lstStyle/>
                    <a:p>
                      <a:r>
                        <a:rPr lang="es-CL" sz="1300" dirty="0">
                          <a:latin typeface="Palatino Linotype" panose="02040502050505030304" pitchFamily="18" charset="0"/>
                        </a:rPr>
                        <a:t>2,5%</a:t>
                      </a:r>
                      <a:r>
                        <a:rPr lang="es-CL" sz="1300" baseline="0" dirty="0">
                          <a:latin typeface="Palatino Linotype" panose="02040502050505030304" pitchFamily="18" charset="0"/>
                        </a:rPr>
                        <a:t> PIB</a:t>
                      </a:r>
                      <a:endParaRPr lang="es-CL" sz="1300" dirty="0">
                        <a:latin typeface="Palatino Linotype" panose="02040502050505030304" pitchFamily="18" charset="0"/>
                      </a:endParaRPr>
                    </a:p>
                  </a:txBody>
                  <a:tcPr marL="87016" marR="87016" marT="43493" marB="43493"/>
                </a:tc>
                <a:extLst>
                  <a:ext uri="{0D108BD9-81ED-4DB2-BD59-A6C34878D82A}">
                    <a16:rowId xmlns:a16="http://schemas.microsoft.com/office/drawing/2014/main" val="10006"/>
                  </a:ext>
                </a:extLst>
              </a:tr>
              <a:tr h="295735">
                <a:tc>
                  <a:txBody>
                    <a:bodyPr/>
                    <a:lstStyle/>
                    <a:p>
                      <a:r>
                        <a:rPr lang="es-CL" sz="1300" dirty="0">
                          <a:latin typeface="Palatino Linotype" panose="02040502050505030304" pitchFamily="18" charset="0"/>
                        </a:rPr>
                        <a:t>TOTAL</a:t>
                      </a:r>
                    </a:p>
                  </a:txBody>
                  <a:tcPr marL="87016" marR="87016" marT="43493" marB="43493"/>
                </a:tc>
                <a:tc>
                  <a:txBody>
                    <a:bodyPr/>
                    <a:lstStyle/>
                    <a:p>
                      <a:r>
                        <a:rPr lang="es-CL" sz="1300" dirty="0">
                          <a:latin typeface="Palatino Linotype" panose="02040502050505030304" pitchFamily="18" charset="0"/>
                        </a:rPr>
                        <a:t>5%</a:t>
                      </a:r>
                    </a:p>
                  </a:txBody>
                  <a:tcPr marL="87016" marR="87016" marT="43493" marB="43493"/>
                </a:tc>
                <a:tc>
                  <a:txBody>
                    <a:bodyPr/>
                    <a:lstStyle/>
                    <a:p>
                      <a:r>
                        <a:rPr lang="es-CL" sz="1300" dirty="0">
                          <a:latin typeface="Palatino Linotype" panose="02040502050505030304" pitchFamily="18" charset="0"/>
                        </a:rPr>
                        <a:t>8% PIB</a:t>
                      </a:r>
                    </a:p>
                  </a:txBody>
                  <a:tcPr marL="87016" marR="87016" marT="43493" marB="43493"/>
                </a:tc>
                <a:extLst>
                  <a:ext uri="{0D108BD9-81ED-4DB2-BD59-A6C34878D82A}">
                    <a16:rowId xmlns:a16="http://schemas.microsoft.com/office/drawing/2014/main" val="10007"/>
                  </a:ext>
                </a:extLst>
              </a:tr>
            </a:tbl>
          </a:graphicData>
        </a:graphic>
      </p:graphicFrame>
      <p:pic>
        <p:nvPicPr>
          <p:cNvPr id="3" name="Imagen 2"/>
          <p:cNvPicPr>
            <a:picLocks noChangeAspect="1"/>
          </p:cNvPicPr>
          <p:nvPr/>
        </p:nvPicPr>
        <p:blipFill>
          <a:blip r:embed="rId2"/>
          <a:stretch>
            <a:fillRect/>
          </a:stretch>
        </p:blipFill>
        <p:spPr>
          <a:xfrm>
            <a:off x="7861484" y="295640"/>
            <a:ext cx="1103472" cy="823031"/>
          </a:xfrm>
          <a:prstGeom prst="rect">
            <a:avLst/>
          </a:prstGeom>
        </p:spPr>
      </p:pic>
      <p:pic>
        <p:nvPicPr>
          <p:cNvPr id="4" name="Imagen 3"/>
          <p:cNvPicPr>
            <a:picLocks noChangeAspect="1"/>
          </p:cNvPicPr>
          <p:nvPr/>
        </p:nvPicPr>
        <p:blipFill>
          <a:blip r:embed="rId3"/>
          <a:stretch>
            <a:fillRect/>
          </a:stretch>
        </p:blipFill>
        <p:spPr>
          <a:xfrm>
            <a:off x="0" y="5027676"/>
            <a:ext cx="9144000" cy="115824"/>
          </a:xfrm>
          <a:prstGeom prst="rect">
            <a:avLst/>
          </a:prstGeom>
        </p:spPr>
      </p:pic>
    </p:spTree>
    <p:extLst>
      <p:ext uri="{BB962C8B-B14F-4D97-AF65-F5344CB8AC3E}">
        <p14:creationId xmlns:p14="http://schemas.microsoft.com/office/powerpoint/2010/main" val="102066668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8"/>
          <p:cNvSpPr txBox="1">
            <a:spLocks/>
          </p:cNvSpPr>
          <p:nvPr/>
        </p:nvSpPr>
        <p:spPr bwMode="auto">
          <a:xfrm>
            <a:off x="734018" y="447261"/>
            <a:ext cx="7881462" cy="4043480"/>
          </a:xfrm>
          <a:prstGeom prst="rect">
            <a:avLst/>
          </a:prstGeom>
          <a:solidFill>
            <a:schemeClr val="tx2"/>
          </a:solidFill>
          <a:ln>
            <a:noFill/>
          </a:ln>
        </p:spPr>
        <p:txBody>
          <a:bodyPr/>
          <a:lstStyle>
            <a:lvl1pPr defTabSz="719138">
              <a:spcBef>
                <a:spcPts val="625"/>
              </a:spcBef>
              <a:buSzPct val="100000"/>
              <a:buChar char="•"/>
              <a:defRPr sz="2500">
                <a:solidFill>
                  <a:srgbClr val="000000"/>
                </a:solidFill>
                <a:latin typeface="Arial Narrow" panose="020B0606020202030204" pitchFamily="34" charset="0"/>
              </a:defRPr>
            </a:lvl1pPr>
            <a:lvl2pPr marL="742950" indent="-285750" defTabSz="719138">
              <a:spcBef>
                <a:spcPts val="550"/>
              </a:spcBef>
              <a:buSzPct val="100000"/>
              <a:buChar char="–"/>
              <a:defRPr sz="2200">
                <a:solidFill>
                  <a:srgbClr val="000000"/>
                </a:solidFill>
                <a:latin typeface="Arial Narrow" panose="020B0606020202030204" pitchFamily="34" charset="0"/>
              </a:defRPr>
            </a:lvl2pPr>
            <a:lvl3pPr marL="1143000" indent="-228600" defTabSz="719138">
              <a:spcBef>
                <a:spcPts val="475"/>
              </a:spcBef>
              <a:buSzPct val="100000"/>
              <a:buChar char="•"/>
              <a:defRPr>
                <a:solidFill>
                  <a:srgbClr val="000000"/>
                </a:solidFill>
                <a:latin typeface="Arial Narrow" panose="020B0606020202030204" pitchFamily="34" charset="0"/>
              </a:defRPr>
            </a:lvl3pPr>
            <a:lvl4pPr marL="1600200" indent="-228600" defTabSz="719138">
              <a:spcBef>
                <a:spcPts val="400"/>
              </a:spcBef>
              <a:buSzPct val="100000"/>
              <a:buChar char="–"/>
              <a:defRPr sz="1500">
                <a:solidFill>
                  <a:srgbClr val="000000"/>
                </a:solidFill>
                <a:latin typeface="Arial Narrow" panose="020B0606020202030204" pitchFamily="34" charset="0"/>
              </a:defRPr>
            </a:lvl4pPr>
            <a:lvl5pPr marL="2057400" indent="-228600" defTabSz="719138">
              <a:spcBef>
                <a:spcPts val="400"/>
              </a:spcBef>
              <a:buSzPct val="100000"/>
              <a:buChar char="»"/>
              <a:defRPr sz="1500">
                <a:solidFill>
                  <a:srgbClr val="000000"/>
                </a:solidFill>
                <a:latin typeface="Arial Narrow" panose="020B0606020202030204" pitchFamily="34" charset="0"/>
              </a:defRPr>
            </a:lvl5pPr>
            <a:lvl6pPr marL="25146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6pPr>
            <a:lvl7pPr marL="29718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7pPr>
            <a:lvl8pPr marL="34290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8pPr>
            <a:lvl9pPr marL="38862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9pPr>
          </a:lstStyle>
          <a:p>
            <a:pPr eaLnBrk="1" hangingPunct="1">
              <a:spcBef>
                <a:spcPct val="0"/>
              </a:spcBef>
              <a:buSzTx/>
              <a:buFontTx/>
              <a:buNone/>
            </a:pPr>
            <a:endParaRPr lang="es-MX" altLang="es-CL" sz="1713">
              <a:solidFill>
                <a:schemeClr val="bg1"/>
              </a:solidFill>
              <a:latin typeface="Adobe Devanagari" pitchFamily="18" charset="0"/>
              <a:cs typeface="Adobe Devanagari" pitchFamily="18" charset="0"/>
            </a:endParaRPr>
          </a:p>
        </p:txBody>
      </p:sp>
      <p:sp>
        <p:nvSpPr>
          <p:cNvPr id="56323" name="1 Marcador de número de diapositiva"/>
          <p:cNvSpPr>
            <a:spLocks noGrp="1"/>
          </p:cNvSpPr>
          <p:nvPr>
            <p:ph type="sldNum" sz="quarter" idx="4294967295"/>
          </p:nvPr>
        </p:nvSpPr>
        <p:spPr bwMode="auto">
          <a:xfrm>
            <a:off x="3485580" y="4767258"/>
            <a:ext cx="2172842" cy="273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557227" indent="-214318" eaLnBrk="0" hangingPunct="0">
              <a:defRPr>
                <a:solidFill>
                  <a:schemeClr val="tx1"/>
                </a:solidFill>
                <a:latin typeface="Arial" panose="020B0604020202020204" pitchFamily="34" charset="0"/>
                <a:cs typeface="Arial" panose="020B0604020202020204" pitchFamily="34" charset="0"/>
              </a:defRPr>
            </a:lvl2pPr>
            <a:lvl3pPr marL="857271" indent="-171454" eaLnBrk="0" hangingPunct="0">
              <a:defRPr>
                <a:solidFill>
                  <a:schemeClr val="tx1"/>
                </a:solidFill>
                <a:latin typeface="Arial" panose="020B0604020202020204" pitchFamily="34" charset="0"/>
                <a:cs typeface="Arial" panose="020B0604020202020204" pitchFamily="34" charset="0"/>
              </a:defRPr>
            </a:lvl3pPr>
            <a:lvl4pPr marL="1200180" indent="-171454" eaLnBrk="0" hangingPunct="0">
              <a:defRPr>
                <a:solidFill>
                  <a:schemeClr val="tx1"/>
                </a:solidFill>
                <a:latin typeface="Arial" panose="020B0604020202020204" pitchFamily="34" charset="0"/>
                <a:cs typeface="Arial" panose="020B0604020202020204" pitchFamily="34" charset="0"/>
              </a:defRPr>
            </a:lvl4pPr>
            <a:lvl5pPr marL="1543088" indent="-171454" eaLnBrk="0" hangingPunct="0">
              <a:defRPr>
                <a:solidFill>
                  <a:schemeClr val="tx1"/>
                </a:solidFill>
                <a:latin typeface="Arial" panose="020B0604020202020204" pitchFamily="34" charset="0"/>
                <a:cs typeface="Arial" panose="020B0604020202020204" pitchFamily="34" charset="0"/>
              </a:defRPr>
            </a:lvl5pPr>
            <a:lvl6pPr marL="1885996"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904"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813"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722"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17" eaLnBrk="1" hangingPunct="1">
              <a:defRPr/>
            </a:pPr>
            <a:fld id="{06BE6EB7-0D76-445B-B9D0-0F20E8BE339C}" type="slidenum">
              <a:rPr lang="en-US" altLang="es-MX" smtClean="0">
                <a:solidFill>
                  <a:prstClr val="black"/>
                </a:solidFill>
                <a:ea typeface="+mn-ea"/>
              </a:rPr>
              <a:pPr algn="ctr" defTabSz="685817" eaLnBrk="1" hangingPunct="1">
                <a:defRPr/>
              </a:pPr>
              <a:t>23</a:t>
            </a:fld>
            <a:endParaRPr lang="en-US" altLang="es-MX" dirty="0">
              <a:solidFill>
                <a:prstClr val="black"/>
              </a:solidFill>
              <a:ea typeface="+mn-ea"/>
            </a:endParaRPr>
          </a:p>
        </p:txBody>
      </p:sp>
      <p:graphicFrame>
        <p:nvGraphicFramePr>
          <p:cNvPr id="2" name="Diagrama 1"/>
          <p:cNvGraphicFramePr/>
          <p:nvPr>
            <p:extLst>
              <p:ext uri="{D42A27DB-BD31-4B8C-83A1-F6EECF244321}">
                <p14:modId xmlns:p14="http://schemas.microsoft.com/office/powerpoint/2010/main" val="2300117676"/>
              </p:ext>
            </p:extLst>
          </p:nvPr>
        </p:nvGraphicFramePr>
        <p:xfrm>
          <a:off x="1717187" y="668541"/>
          <a:ext cx="5709627" cy="3806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554605" y="447261"/>
            <a:ext cx="1103472" cy="823031"/>
          </a:xfrm>
          <a:prstGeom prst="rect">
            <a:avLst/>
          </a:prstGeom>
        </p:spPr>
      </p:pic>
      <p:pic>
        <p:nvPicPr>
          <p:cNvPr id="4" name="Imagen 3"/>
          <p:cNvPicPr>
            <a:picLocks noChangeAspect="1"/>
          </p:cNvPicPr>
          <p:nvPr/>
        </p:nvPicPr>
        <p:blipFill>
          <a:blip r:embed="rId8"/>
          <a:stretch>
            <a:fillRect/>
          </a:stretch>
        </p:blipFill>
        <p:spPr>
          <a:xfrm>
            <a:off x="0" y="5040752"/>
            <a:ext cx="9144000" cy="115824"/>
          </a:xfrm>
          <a:prstGeom prst="rect">
            <a:avLst/>
          </a:prstGeom>
        </p:spPr>
      </p:pic>
    </p:spTree>
    <p:extLst>
      <p:ext uri="{BB962C8B-B14F-4D97-AF65-F5344CB8AC3E}">
        <p14:creationId xmlns:p14="http://schemas.microsoft.com/office/powerpoint/2010/main" val="392584585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00992994"/>
              </p:ext>
            </p:extLst>
          </p:nvPr>
        </p:nvGraphicFramePr>
        <p:xfrm>
          <a:off x="802369" y="789743"/>
          <a:ext cx="6579721" cy="3685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893621" y="378227"/>
            <a:ext cx="1103472" cy="823031"/>
          </a:xfrm>
          <a:prstGeom prst="rect">
            <a:avLst/>
          </a:prstGeom>
        </p:spPr>
      </p:pic>
      <p:pic>
        <p:nvPicPr>
          <p:cNvPr id="4" name="Imagen 3"/>
          <p:cNvPicPr>
            <a:picLocks noChangeAspect="1"/>
          </p:cNvPicPr>
          <p:nvPr/>
        </p:nvPicPr>
        <p:blipFill>
          <a:blip r:embed="rId8"/>
          <a:stretch>
            <a:fillRect/>
          </a:stretch>
        </p:blipFill>
        <p:spPr>
          <a:xfrm>
            <a:off x="0" y="5027676"/>
            <a:ext cx="9144000" cy="115824"/>
          </a:xfrm>
          <a:prstGeom prst="rect">
            <a:avLst/>
          </a:prstGeom>
        </p:spPr>
      </p:pic>
    </p:spTree>
    <p:extLst>
      <p:ext uri="{BB962C8B-B14F-4D97-AF65-F5344CB8AC3E}">
        <p14:creationId xmlns:p14="http://schemas.microsoft.com/office/powerpoint/2010/main" val="35167359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79363558"/>
              </p:ext>
            </p:extLst>
          </p:nvPr>
        </p:nvGraphicFramePr>
        <p:xfrm>
          <a:off x="802369" y="789743"/>
          <a:ext cx="6579721" cy="3685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811428" y="280063"/>
            <a:ext cx="1103472" cy="823031"/>
          </a:xfrm>
          <a:prstGeom prst="rect">
            <a:avLst/>
          </a:prstGeom>
        </p:spPr>
      </p:pic>
      <p:pic>
        <p:nvPicPr>
          <p:cNvPr id="4" name="Imagen 3"/>
          <p:cNvPicPr>
            <a:picLocks noChangeAspect="1"/>
          </p:cNvPicPr>
          <p:nvPr/>
        </p:nvPicPr>
        <p:blipFill>
          <a:blip r:embed="rId8"/>
          <a:stretch>
            <a:fillRect/>
          </a:stretch>
        </p:blipFill>
        <p:spPr>
          <a:xfrm>
            <a:off x="0" y="5085588"/>
            <a:ext cx="9144000" cy="115824"/>
          </a:xfrm>
          <a:prstGeom prst="rect">
            <a:avLst/>
          </a:prstGeom>
        </p:spPr>
      </p:pic>
    </p:spTree>
    <p:extLst>
      <p:ext uri="{BB962C8B-B14F-4D97-AF65-F5344CB8AC3E}">
        <p14:creationId xmlns:p14="http://schemas.microsoft.com/office/powerpoint/2010/main" val="7857324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991409535"/>
              </p:ext>
            </p:extLst>
          </p:nvPr>
        </p:nvGraphicFramePr>
        <p:xfrm>
          <a:off x="802369" y="789743"/>
          <a:ext cx="6579721" cy="3685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7382090" y="454724"/>
            <a:ext cx="1103472" cy="823031"/>
          </a:xfrm>
          <a:prstGeom prst="rect">
            <a:avLst/>
          </a:prstGeom>
        </p:spPr>
      </p:pic>
      <p:pic>
        <p:nvPicPr>
          <p:cNvPr id="4" name="Imagen 3"/>
          <p:cNvPicPr>
            <a:picLocks noChangeAspect="1"/>
          </p:cNvPicPr>
          <p:nvPr/>
        </p:nvPicPr>
        <p:blipFill>
          <a:blip r:embed="rId8"/>
          <a:stretch>
            <a:fillRect/>
          </a:stretch>
        </p:blipFill>
        <p:spPr>
          <a:xfrm>
            <a:off x="0" y="5027676"/>
            <a:ext cx="9144000" cy="115824"/>
          </a:xfrm>
          <a:prstGeom prst="rect">
            <a:avLst/>
          </a:prstGeom>
        </p:spPr>
      </p:pic>
    </p:spTree>
    <p:extLst>
      <p:ext uri="{BB962C8B-B14F-4D97-AF65-F5344CB8AC3E}">
        <p14:creationId xmlns:p14="http://schemas.microsoft.com/office/powerpoint/2010/main" val="86105523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786997"/>
          </a:xfrm>
          <a:prstGeom prst="rect">
            <a:avLst/>
          </a:prstGeom>
        </p:spPr>
        <p:txBody>
          <a:bodyPr spcFirstLastPara="1" wrap="square" lIns="91425" tIns="91425" rIns="91425" bIns="91425" anchor="t" anchorCtr="0">
            <a:normAutofit/>
          </a:bodyPr>
          <a:lstStyle/>
          <a:p>
            <a:r>
              <a:rPr lang="es-MX" sz="2000" b="1" dirty="0">
                <a:solidFill>
                  <a:schemeClr val="tx1"/>
                </a:solidFill>
                <a:latin typeface="Lato"/>
                <a:ea typeface="Lato"/>
                <a:cs typeface="Lato"/>
              </a:rPr>
              <a:t>DIALOGOS CIUDADANOS - Nuevo pacto social</a:t>
            </a:r>
            <a:br>
              <a:rPr lang="es-MX" sz="2000" dirty="0">
                <a:solidFill>
                  <a:srgbClr val="FFFFFF"/>
                </a:solidFill>
                <a:latin typeface="Palatino Linotype" panose="02040502050505030304" pitchFamily="18" charset="0"/>
              </a:rPr>
            </a:br>
            <a:r>
              <a:rPr lang="es-MX" sz="2000" b="1" dirty="0">
                <a:solidFill>
                  <a:schemeClr val="bg2">
                    <a:lumMod val="40000"/>
                    <a:lumOff val="60000"/>
                  </a:schemeClr>
                </a:solidFill>
                <a:latin typeface="Lato"/>
                <a:ea typeface="Lato"/>
                <a:cs typeface="Lato"/>
              </a:rPr>
              <a:t>2.-  Colegio de Contadores</a:t>
            </a:r>
            <a:br>
              <a:rPr lang="es-MX" sz="2000" dirty="0">
                <a:solidFill>
                  <a:srgbClr val="FFFFFF"/>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20" name="Google Shape;85;p16">
            <a:extLst>
              <a:ext uri="{FF2B5EF4-FFF2-40B4-BE49-F238E27FC236}">
                <a16:creationId xmlns:a16="http://schemas.microsoft.com/office/drawing/2014/main" id="{8024A600-B50B-6100-A2A3-51DF3E682366}"/>
              </a:ext>
            </a:extLst>
          </p:cNvPr>
          <p:cNvSpPr txBox="1">
            <a:spLocks/>
          </p:cNvSpPr>
          <p:nvPr/>
        </p:nvSpPr>
        <p:spPr>
          <a:xfrm>
            <a:off x="1302300" y="1169254"/>
            <a:ext cx="6886660" cy="97075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es-MX" sz="1400" b="1" dirty="0">
                <a:solidFill>
                  <a:srgbClr val="1161FE"/>
                </a:solidFill>
                <a:latin typeface="Lato" panose="020F0502020204030203" pitchFamily="34" charset="0"/>
                <a:ea typeface="Lato" panose="020F0502020204030203" pitchFamily="34" charset="0"/>
                <a:cs typeface="Lato" panose="020F0502020204030203" pitchFamily="34" charset="0"/>
              </a:rPr>
              <a:t>Pacto Fiscal, algunos elementos a considerar</a:t>
            </a:r>
            <a:br>
              <a:rPr lang="es-MX" sz="1400" dirty="0">
                <a:solidFill>
                  <a:srgbClr val="1161FE"/>
                </a:solidFill>
                <a:latin typeface="Lato" panose="020F0502020204030203" pitchFamily="34" charset="0"/>
                <a:ea typeface="Lato" panose="020F0502020204030203" pitchFamily="34" charset="0"/>
                <a:cs typeface="Lato" panose="020F0502020204030203" pitchFamily="34" charset="0"/>
              </a:rPr>
            </a:br>
            <a:endParaRPr lang="es-MX" sz="1400" b="1" dirty="0">
              <a:solidFill>
                <a:srgbClr val="1161FE"/>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2" name="Google Shape;85;p16">
            <a:extLst>
              <a:ext uri="{FF2B5EF4-FFF2-40B4-BE49-F238E27FC236}">
                <a16:creationId xmlns:a16="http://schemas.microsoft.com/office/drawing/2014/main" id="{691BDCC4-6109-492B-47A3-C565893FAF1A}"/>
              </a:ext>
            </a:extLst>
          </p:cNvPr>
          <p:cNvSpPr txBox="1">
            <a:spLocks/>
          </p:cNvSpPr>
          <p:nvPr/>
        </p:nvSpPr>
        <p:spPr>
          <a:xfrm>
            <a:off x="7081511" y="3059345"/>
            <a:ext cx="1917978" cy="1786997"/>
          </a:xfrm>
          <a:prstGeom prst="rect">
            <a:avLst/>
          </a:prstGeom>
          <a:noFill/>
          <a:ln>
            <a:noFill/>
          </a:ln>
        </p:spPr>
        <p:txBody>
          <a:bodyPr spcFirstLastPara="1" wrap="square" lIns="91425" tIns="91425" rIns="91425" bIns="91425" anchor="t"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es-MX" sz="1000" b="1"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rPr>
              <a:t>Un pacto fiscal con foco en la inversión.</a:t>
            </a:r>
          </a:p>
          <a:p>
            <a:pPr>
              <a:buClr>
                <a:srgbClr val="000000"/>
              </a:buClr>
            </a:pPr>
            <a:endParaRPr lang="es-MX" sz="1000" b="1"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000" b="1"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rPr>
              <a:t>Foco en las pymes</a:t>
            </a:r>
          </a:p>
          <a:p>
            <a:pPr>
              <a:buClr>
                <a:srgbClr val="000000"/>
              </a:buClr>
            </a:pPr>
            <a:endParaRPr lang="es-MX" sz="1000" b="1"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000" b="1"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rPr>
              <a:t>Que apoye el modelo de desarrollo del país</a:t>
            </a:r>
          </a:p>
          <a:p>
            <a:pPr>
              <a:buClr>
                <a:srgbClr val="000000"/>
              </a:buClr>
            </a:pPr>
            <a:endParaRPr lang="es-MX" sz="1000" b="1"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000"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rPr>
              <a:t>Consenso en variables relevantes del sistema tributario</a:t>
            </a:r>
            <a:br>
              <a:rPr lang="es-MX" sz="1000"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rPr>
            </a:br>
            <a:endParaRPr lang="es-MX" sz="1000" b="1" dirty="0">
              <a:solidFill>
                <a:srgbClr val="595959">
                  <a:lumMod val="40000"/>
                  <a:lumOff val="60000"/>
                </a:srgbClr>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5" name="Imagen 4">
            <a:extLst>
              <a:ext uri="{FF2B5EF4-FFF2-40B4-BE49-F238E27FC236}">
                <a16:creationId xmlns:a16="http://schemas.microsoft.com/office/drawing/2014/main" id="{EC4415F9-824C-8711-B3F2-0EF41DD6951F}"/>
              </a:ext>
            </a:extLst>
          </p:cNvPr>
          <p:cNvPicPr>
            <a:picLocks noChangeAspect="1"/>
          </p:cNvPicPr>
          <p:nvPr/>
        </p:nvPicPr>
        <p:blipFill>
          <a:blip r:embed="rId7"/>
          <a:stretch>
            <a:fillRect/>
          </a:stretch>
        </p:blipFill>
        <p:spPr>
          <a:xfrm>
            <a:off x="2902157" y="1675963"/>
            <a:ext cx="3190407" cy="3190407"/>
          </a:xfrm>
          <a:prstGeom prst="rect">
            <a:avLst/>
          </a:prstGeom>
        </p:spPr>
      </p:pic>
      <p:sp>
        <p:nvSpPr>
          <p:cNvPr id="7" name="Rectángulo redondeado 6">
            <a:extLst>
              <a:ext uri="{FF2B5EF4-FFF2-40B4-BE49-F238E27FC236}">
                <a16:creationId xmlns:a16="http://schemas.microsoft.com/office/drawing/2014/main" id="{E6AD2126-E452-E5C4-C0E2-CA56370D4F38}"/>
              </a:ext>
            </a:extLst>
          </p:cNvPr>
          <p:cNvSpPr/>
          <p:nvPr/>
        </p:nvSpPr>
        <p:spPr>
          <a:xfrm>
            <a:off x="3888895" y="1585967"/>
            <a:ext cx="1343656" cy="494127"/>
          </a:xfrm>
          <a:prstGeom prst="roundRect">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FFFF"/>
              </a:solidFill>
            </a:endParaRPr>
          </a:p>
        </p:txBody>
      </p:sp>
      <p:sp>
        <p:nvSpPr>
          <p:cNvPr id="23" name="Google Shape;85;p16">
            <a:extLst>
              <a:ext uri="{FF2B5EF4-FFF2-40B4-BE49-F238E27FC236}">
                <a16:creationId xmlns:a16="http://schemas.microsoft.com/office/drawing/2014/main" id="{04020BBD-329D-C217-E3DA-A520E896A8D6}"/>
              </a:ext>
            </a:extLst>
          </p:cNvPr>
          <p:cNvSpPr txBox="1">
            <a:spLocks/>
          </p:cNvSpPr>
          <p:nvPr/>
        </p:nvSpPr>
        <p:spPr>
          <a:xfrm>
            <a:off x="3910243" y="1588432"/>
            <a:ext cx="1343658" cy="49886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r>
              <a:rPr lang="es-MX" sz="1000" b="1" dirty="0">
                <a:solidFill>
                  <a:srgbClr val="FFFFFF"/>
                </a:solidFill>
                <a:latin typeface="Lato" panose="020F0502020204030203" pitchFamily="34" charset="0"/>
                <a:ea typeface="Lato" panose="020F0502020204030203" pitchFamily="34" charset="0"/>
                <a:cs typeface="Lato" panose="020F0502020204030203" pitchFamily="34" charset="0"/>
              </a:rPr>
              <a:t>Simplificación </a:t>
            </a:r>
          </a:p>
          <a:p>
            <a:pPr algn="ctr">
              <a:buClr>
                <a:srgbClr val="000000"/>
              </a:buClr>
            </a:pPr>
            <a:r>
              <a:rPr lang="es-MX" sz="1000" b="1" dirty="0">
                <a:solidFill>
                  <a:srgbClr val="FFFFFF"/>
                </a:solidFill>
                <a:latin typeface="Lato" panose="020F0502020204030203" pitchFamily="34" charset="0"/>
                <a:ea typeface="Lato" panose="020F0502020204030203" pitchFamily="34" charset="0"/>
                <a:cs typeface="Lato" panose="020F0502020204030203" pitchFamily="34" charset="0"/>
              </a:rPr>
              <a:t>y eficiencia</a:t>
            </a:r>
          </a:p>
          <a:p>
            <a:pPr>
              <a:buClr>
                <a:srgbClr val="000000"/>
              </a:buClr>
            </a:pPr>
            <a:endParaRPr lang="es-MX" sz="1000" b="1" dirty="0">
              <a:solidFill>
                <a:srgbClr val="1161FE"/>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7" name="Rectángulo redondeado 26">
            <a:extLst>
              <a:ext uri="{FF2B5EF4-FFF2-40B4-BE49-F238E27FC236}">
                <a16:creationId xmlns:a16="http://schemas.microsoft.com/office/drawing/2014/main" id="{6606BEC4-4826-BB63-AE5D-A77F8A3AD1CA}"/>
              </a:ext>
            </a:extLst>
          </p:cNvPr>
          <p:cNvSpPr/>
          <p:nvPr/>
        </p:nvSpPr>
        <p:spPr>
          <a:xfrm>
            <a:off x="5023897" y="2617492"/>
            <a:ext cx="1343656" cy="622484"/>
          </a:xfrm>
          <a:prstGeom prst="roundRect">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FFFF"/>
              </a:solidFill>
            </a:endParaRPr>
          </a:p>
        </p:txBody>
      </p:sp>
      <p:sp>
        <p:nvSpPr>
          <p:cNvPr id="26" name="Google Shape;85;p16">
            <a:extLst>
              <a:ext uri="{FF2B5EF4-FFF2-40B4-BE49-F238E27FC236}">
                <a16:creationId xmlns:a16="http://schemas.microsoft.com/office/drawing/2014/main" id="{BB70154C-E28A-935E-7003-3B3663E36162}"/>
              </a:ext>
            </a:extLst>
          </p:cNvPr>
          <p:cNvSpPr txBox="1">
            <a:spLocks/>
          </p:cNvSpPr>
          <p:nvPr/>
        </p:nvSpPr>
        <p:spPr>
          <a:xfrm>
            <a:off x="5043837" y="2648082"/>
            <a:ext cx="1343658" cy="602558"/>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r>
              <a:rPr lang="es-MX" sz="1400" b="1" dirty="0">
                <a:solidFill>
                  <a:srgbClr val="FFFFFF"/>
                </a:solidFill>
                <a:latin typeface="Lato" panose="020F0502020204030203" pitchFamily="34" charset="0"/>
                <a:ea typeface="Lato" panose="020F0502020204030203" pitchFamily="34" charset="0"/>
                <a:cs typeface="Lato" panose="020F0502020204030203" pitchFamily="34" charset="0"/>
                <a:sym typeface="Lato"/>
              </a:rPr>
              <a:t>Facilitar el </a:t>
            </a:r>
          </a:p>
          <a:p>
            <a:pPr algn="ctr">
              <a:buClr>
                <a:srgbClr val="000000"/>
              </a:buClr>
            </a:pPr>
            <a:r>
              <a:rPr lang="es-MX" sz="1400" b="1" dirty="0">
                <a:solidFill>
                  <a:srgbClr val="FFFFFF"/>
                </a:solidFill>
                <a:latin typeface="Lato" panose="020F0502020204030203" pitchFamily="34" charset="0"/>
                <a:ea typeface="Lato" panose="020F0502020204030203" pitchFamily="34" charset="0"/>
                <a:cs typeface="Lato" panose="020F0502020204030203" pitchFamily="34" charset="0"/>
                <a:sym typeface="Lato"/>
              </a:rPr>
              <a:t>cumplimiento </a:t>
            </a:r>
          </a:p>
          <a:p>
            <a:pPr algn="ctr">
              <a:buClr>
                <a:srgbClr val="000000"/>
              </a:buClr>
            </a:pPr>
            <a:r>
              <a:rPr lang="es-MX" sz="1400" b="1" dirty="0">
                <a:solidFill>
                  <a:srgbClr val="FFFFFF"/>
                </a:solidFill>
                <a:latin typeface="Lato" panose="020F0502020204030203" pitchFamily="34" charset="0"/>
                <a:ea typeface="Lato" panose="020F0502020204030203" pitchFamily="34" charset="0"/>
                <a:cs typeface="Lato" panose="020F0502020204030203" pitchFamily="34" charset="0"/>
                <a:sym typeface="Lato"/>
              </a:rPr>
              <a:t>tributario</a:t>
            </a:r>
          </a:p>
          <a:p>
            <a:pPr>
              <a:buClr>
                <a:srgbClr val="000000"/>
              </a:buClr>
            </a:pPr>
            <a:endParaRPr lang="es-MX" sz="1000" b="1" dirty="0">
              <a:solidFill>
                <a:srgbClr val="1161FE"/>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28" name="Rectángulo redondeado 27">
            <a:extLst>
              <a:ext uri="{FF2B5EF4-FFF2-40B4-BE49-F238E27FC236}">
                <a16:creationId xmlns:a16="http://schemas.microsoft.com/office/drawing/2014/main" id="{9204E977-3F17-7DF6-C86C-A08DA8D6AF49}"/>
              </a:ext>
            </a:extLst>
          </p:cNvPr>
          <p:cNvSpPr/>
          <p:nvPr/>
        </p:nvSpPr>
        <p:spPr>
          <a:xfrm>
            <a:off x="2348870" y="2745849"/>
            <a:ext cx="1343656" cy="494127"/>
          </a:xfrm>
          <a:prstGeom prst="roundRect">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FFFF"/>
              </a:solidFill>
            </a:endParaRPr>
          </a:p>
        </p:txBody>
      </p:sp>
      <p:sp>
        <p:nvSpPr>
          <p:cNvPr id="29" name="Rectángulo redondeado 28">
            <a:extLst>
              <a:ext uri="{FF2B5EF4-FFF2-40B4-BE49-F238E27FC236}">
                <a16:creationId xmlns:a16="http://schemas.microsoft.com/office/drawing/2014/main" id="{2E47040A-64E4-C731-4F0F-58F127C386E1}"/>
              </a:ext>
            </a:extLst>
          </p:cNvPr>
          <p:cNvSpPr/>
          <p:nvPr/>
        </p:nvSpPr>
        <p:spPr>
          <a:xfrm>
            <a:off x="5056855" y="3749628"/>
            <a:ext cx="1343656" cy="734050"/>
          </a:xfrm>
          <a:prstGeom prst="roundRect">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FFFF"/>
              </a:solidFill>
            </a:endParaRPr>
          </a:p>
        </p:txBody>
      </p:sp>
      <p:sp>
        <p:nvSpPr>
          <p:cNvPr id="30" name="Rectángulo redondeado 29">
            <a:extLst>
              <a:ext uri="{FF2B5EF4-FFF2-40B4-BE49-F238E27FC236}">
                <a16:creationId xmlns:a16="http://schemas.microsoft.com/office/drawing/2014/main" id="{072E8F4D-A5E8-47F0-FD4E-BA88EE3D023D}"/>
              </a:ext>
            </a:extLst>
          </p:cNvPr>
          <p:cNvSpPr/>
          <p:nvPr/>
        </p:nvSpPr>
        <p:spPr>
          <a:xfrm>
            <a:off x="2870247" y="4276402"/>
            <a:ext cx="1343656" cy="494127"/>
          </a:xfrm>
          <a:prstGeom prst="roundRect">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FFFFFF"/>
              </a:solidFill>
            </a:endParaRPr>
          </a:p>
        </p:txBody>
      </p:sp>
      <p:sp>
        <p:nvSpPr>
          <p:cNvPr id="31" name="Google Shape;85;p16">
            <a:extLst>
              <a:ext uri="{FF2B5EF4-FFF2-40B4-BE49-F238E27FC236}">
                <a16:creationId xmlns:a16="http://schemas.microsoft.com/office/drawing/2014/main" id="{B7C8BD8E-972B-7BD6-EF2A-6F860E9A792B}"/>
              </a:ext>
            </a:extLst>
          </p:cNvPr>
          <p:cNvSpPr txBox="1">
            <a:spLocks/>
          </p:cNvSpPr>
          <p:nvPr/>
        </p:nvSpPr>
        <p:spPr>
          <a:xfrm>
            <a:off x="5046197" y="3804548"/>
            <a:ext cx="1368876" cy="156081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r>
              <a:rPr lang="es-MX" sz="1000" b="1" dirty="0">
                <a:solidFill>
                  <a:srgbClr val="FFFFFF"/>
                </a:solidFill>
                <a:latin typeface="Lato" panose="020F0502020204030203" pitchFamily="34" charset="0"/>
                <a:ea typeface="Lato" panose="020F0502020204030203" pitchFamily="34" charset="0"/>
                <a:cs typeface="Lato" panose="020F0502020204030203" pitchFamily="34" charset="0"/>
                <a:sym typeface="Lato"/>
              </a:rPr>
              <a:t>Competitividad </a:t>
            </a:r>
          </a:p>
          <a:p>
            <a:pPr algn="ctr">
              <a:buClr>
                <a:srgbClr val="000000"/>
              </a:buClr>
            </a:pPr>
            <a:r>
              <a:rPr lang="es-MX" sz="1000" b="1" dirty="0">
                <a:solidFill>
                  <a:srgbClr val="FFFFFF"/>
                </a:solidFill>
                <a:latin typeface="Lato" panose="020F0502020204030203" pitchFamily="34" charset="0"/>
                <a:ea typeface="Lato" panose="020F0502020204030203" pitchFamily="34" charset="0"/>
                <a:cs typeface="Lato" panose="020F0502020204030203" pitchFamily="34" charset="0"/>
                <a:sym typeface="Lato"/>
              </a:rPr>
              <a:t>del sistema tributario</a:t>
            </a:r>
          </a:p>
        </p:txBody>
      </p:sp>
      <p:sp>
        <p:nvSpPr>
          <p:cNvPr id="32" name="Google Shape;85;p16">
            <a:extLst>
              <a:ext uri="{FF2B5EF4-FFF2-40B4-BE49-F238E27FC236}">
                <a16:creationId xmlns:a16="http://schemas.microsoft.com/office/drawing/2014/main" id="{0DA7BD9D-74F6-B4D1-2B68-98DC305B22D2}"/>
              </a:ext>
            </a:extLst>
          </p:cNvPr>
          <p:cNvSpPr txBox="1">
            <a:spLocks/>
          </p:cNvSpPr>
          <p:nvPr/>
        </p:nvSpPr>
        <p:spPr>
          <a:xfrm>
            <a:off x="2870647" y="4377506"/>
            <a:ext cx="1368877" cy="223024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r>
              <a:rPr lang="es-MX" sz="1000" b="1" dirty="0">
                <a:solidFill>
                  <a:srgbClr val="FFFFFF"/>
                </a:solidFill>
                <a:latin typeface="Lato" panose="020F0502020204030203" pitchFamily="34" charset="0"/>
                <a:ea typeface="Lato" panose="020F0502020204030203" pitchFamily="34" charset="0"/>
                <a:cs typeface="Lato" panose="020F0502020204030203" pitchFamily="34" charset="0"/>
                <a:sym typeface="Lato"/>
              </a:rPr>
              <a:t>Certeza Juridica</a:t>
            </a:r>
          </a:p>
        </p:txBody>
      </p:sp>
      <p:sp>
        <p:nvSpPr>
          <p:cNvPr id="24" name="Google Shape;85;p16">
            <a:extLst>
              <a:ext uri="{FF2B5EF4-FFF2-40B4-BE49-F238E27FC236}">
                <a16:creationId xmlns:a16="http://schemas.microsoft.com/office/drawing/2014/main" id="{09732F3E-8130-1F38-C2EE-E4499D0FA47B}"/>
              </a:ext>
            </a:extLst>
          </p:cNvPr>
          <p:cNvSpPr txBox="1">
            <a:spLocks/>
          </p:cNvSpPr>
          <p:nvPr/>
        </p:nvSpPr>
        <p:spPr>
          <a:xfrm>
            <a:off x="2108331" y="2745849"/>
            <a:ext cx="1860032" cy="223024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r>
              <a:rPr lang="es-MX" sz="1000" b="1" dirty="0">
                <a:solidFill>
                  <a:srgbClr val="FFFFFF"/>
                </a:solidFill>
                <a:latin typeface="Lato" panose="020F0502020204030203" pitchFamily="34" charset="0"/>
                <a:ea typeface="Lato" panose="020F0502020204030203" pitchFamily="34" charset="0"/>
                <a:cs typeface="Lato" panose="020F0502020204030203" pitchFamily="34" charset="0"/>
                <a:sym typeface="Lato"/>
              </a:rPr>
              <a:t>Derechos de los contribuyentes.</a:t>
            </a:r>
          </a:p>
        </p:txBody>
      </p:sp>
    </p:spTree>
    <p:extLst>
      <p:ext uri="{BB962C8B-B14F-4D97-AF65-F5344CB8AC3E}">
        <p14:creationId xmlns:p14="http://schemas.microsoft.com/office/powerpoint/2010/main" val="201345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786997"/>
          </a:xfrm>
          <a:prstGeom prst="rect">
            <a:avLst/>
          </a:prstGeom>
        </p:spPr>
        <p:txBody>
          <a:bodyPr spcFirstLastPara="1" wrap="square" lIns="91425" tIns="91425" rIns="91425" bIns="91425" anchor="t" anchorCtr="0">
            <a:normAutofit/>
          </a:bodyPr>
          <a:lstStyle/>
          <a:p>
            <a:r>
              <a:rPr lang="es-ES" altLang="es-CL" sz="2000" b="1" dirty="0">
                <a:latin typeface="Lato"/>
                <a:ea typeface="Lato"/>
                <a:cs typeface="Lato"/>
              </a:rPr>
              <a:t>OTORGUE CERTEZAS</a:t>
            </a:r>
            <a:br>
              <a:rPr lang="es-MX" altLang="es-MX" sz="2000" b="1" dirty="0">
                <a:latin typeface="Lato"/>
                <a:ea typeface="Lato"/>
                <a:cs typeface="Lato"/>
              </a:rPr>
            </a:br>
            <a:r>
              <a:rPr lang="es-CL" altLang="es-DO" sz="1400" b="1" dirty="0">
                <a:solidFill>
                  <a:srgbClr val="999999"/>
                </a:solidFill>
                <a:latin typeface="Lato"/>
                <a:ea typeface="Lato"/>
                <a:cs typeface="Lato"/>
              </a:rPr>
              <a:t>Cambios tributarios 8 años</a:t>
            </a: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cxnSp>
        <p:nvCxnSpPr>
          <p:cNvPr id="21" name="Conector recto 20">
            <a:extLst>
              <a:ext uri="{FF2B5EF4-FFF2-40B4-BE49-F238E27FC236}">
                <a16:creationId xmlns:a16="http://schemas.microsoft.com/office/drawing/2014/main" id="{6091ACEB-360D-4627-67BE-EDCBB51BFF6E}"/>
              </a:ext>
            </a:extLst>
          </p:cNvPr>
          <p:cNvCxnSpPr>
            <a:cxnSpLocks/>
          </p:cNvCxnSpPr>
          <p:nvPr/>
        </p:nvCxnSpPr>
        <p:spPr>
          <a:xfrm flipH="1">
            <a:off x="1444625" y="2824389"/>
            <a:ext cx="5997575" cy="0"/>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sp>
        <p:nvSpPr>
          <p:cNvPr id="22" name="CuadroTexto 38">
            <a:extLst>
              <a:ext uri="{FF2B5EF4-FFF2-40B4-BE49-F238E27FC236}">
                <a16:creationId xmlns:a16="http://schemas.microsoft.com/office/drawing/2014/main" id="{B8C6AFE5-E666-207D-E3E5-007A1D49361B}"/>
              </a:ext>
            </a:extLst>
          </p:cNvPr>
          <p:cNvSpPr txBox="1">
            <a:spLocks noChangeArrowheads="1"/>
          </p:cNvSpPr>
          <p:nvPr/>
        </p:nvSpPr>
        <p:spPr bwMode="auto">
          <a:xfrm>
            <a:off x="1046545" y="1803050"/>
            <a:ext cx="1219199" cy="507831"/>
          </a:xfrm>
          <a:prstGeom prst="rect">
            <a:avLst/>
          </a:prstGeom>
          <a:noFill/>
          <a:ln>
            <a:noFill/>
          </a:ln>
        </p:spPr>
        <p:txBody>
          <a:bodyPr wrap="square">
            <a:spAutoFit/>
          </a:bodyPr>
          <a:lstStyle/>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Ley 20630</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D.O. 24.09.2012</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17% a 20%</a:t>
            </a:r>
          </a:p>
        </p:txBody>
      </p:sp>
      <p:sp>
        <p:nvSpPr>
          <p:cNvPr id="23" name="CuadroTexto 40">
            <a:extLst>
              <a:ext uri="{FF2B5EF4-FFF2-40B4-BE49-F238E27FC236}">
                <a16:creationId xmlns:a16="http://schemas.microsoft.com/office/drawing/2014/main" id="{9B5B17BB-F497-8691-9944-0CA053058492}"/>
              </a:ext>
            </a:extLst>
          </p:cNvPr>
          <p:cNvSpPr txBox="1">
            <a:spLocks noChangeArrowheads="1"/>
          </p:cNvSpPr>
          <p:nvPr/>
        </p:nvSpPr>
        <p:spPr bwMode="auto">
          <a:xfrm>
            <a:off x="2790066" y="1794975"/>
            <a:ext cx="1429833" cy="1061829"/>
          </a:xfrm>
          <a:prstGeom prst="rect">
            <a:avLst/>
          </a:prstGeom>
          <a:noFill/>
          <a:ln>
            <a:noFill/>
          </a:ln>
        </p:spPr>
        <p:txBody>
          <a:bodyPr wrap="square">
            <a:spAutoFit/>
          </a:bodyPr>
          <a:lstStyle/>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Ley 20780 D.O. 29.09.2014</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20% a 25% Pyme – Renta Atribuida</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27% SPI</a:t>
            </a:r>
          </a:p>
          <a:p>
            <a:pPr defTabSz="674827">
              <a:defRPr/>
            </a:pPr>
            <a:endParaRPr lang="es-CL" altLang="es-MX" sz="900" b="1" dirty="0">
              <a:latin typeface="Lato" panose="020F0502020204030203" pitchFamily="34" charset="0"/>
              <a:ea typeface="Lato" panose="020F0502020204030203" pitchFamily="34" charset="0"/>
              <a:cs typeface="Lato" panose="020F0502020204030203" pitchFamily="34" charset="0"/>
            </a:endParaRPr>
          </a:p>
          <a:p>
            <a:pPr algn="ctr" defTabSz="674827">
              <a:defRPr/>
            </a:pPr>
            <a:endParaRPr lang="es-CL" altLang="es-MX" sz="900" b="1" dirty="0">
              <a:solidFill>
                <a:srgbClr val="0070C0"/>
              </a:solidFill>
              <a:ea typeface="+mn-ea"/>
              <a:cs typeface="Tahoma" panose="020B0604030504040204" pitchFamily="34" charset="0"/>
            </a:endParaRPr>
          </a:p>
        </p:txBody>
      </p:sp>
      <p:sp>
        <p:nvSpPr>
          <p:cNvPr id="24" name="CuadroTexto 39">
            <a:extLst>
              <a:ext uri="{FF2B5EF4-FFF2-40B4-BE49-F238E27FC236}">
                <a16:creationId xmlns:a16="http://schemas.microsoft.com/office/drawing/2014/main" id="{B3BCC031-66D4-3975-40D9-FA249F91CA95}"/>
              </a:ext>
            </a:extLst>
          </p:cNvPr>
          <p:cNvSpPr txBox="1">
            <a:spLocks noChangeArrowheads="1"/>
          </p:cNvSpPr>
          <p:nvPr/>
        </p:nvSpPr>
        <p:spPr bwMode="auto">
          <a:xfrm>
            <a:off x="3836417" y="3122853"/>
            <a:ext cx="1070994" cy="861774"/>
          </a:xfrm>
          <a:prstGeom prst="rect">
            <a:avLst/>
          </a:prstGeom>
          <a:noFill/>
          <a:ln>
            <a:noFill/>
          </a:ln>
        </p:spPr>
        <p:txBody>
          <a:bodyPr wrap="square">
            <a:spAutoFit/>
          </a:bodyPr>
          <a:lstStyle/>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Ley 20899</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D.O. 28.02.2016</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SRA - SPI- 14 ter</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27% - 25%</a:t>
            </a:r>
          </a:p>
          <a:p>
            <a:pPr algn="ctr" defTabSz="674827">
              <a:defRPr/>
            </a:pPr>
            <a:endParaRPr lang="es-CL" altLang="es-MX" b="1" dirty="0">
              <a:solidFill>
                <a:srgbClr val="0070C0"/>
              </a:solidFill>
              <a:ea typeface="+mn-ea"/>
              <a:cs typeface="Tahoma" panose="020B0604030504040204" pitchFamily="34" charset="0"/>
            </a:endParaRPr>
          </a:p>
        </p:txBody>
      </p:sp>
      <p:sp>
        <p:nvSpPr>
          <p:cNvPr id="25" name="CuadroTexto 41">
            <a:extLst>
              <a:ext uri="{FF2B5EF4-FFF2-40B4-BE49-F238E27FC236}">
                <a16:creationId xmlns:a16="http://schemas.microsoft.com/office/drawing/2014/main" id="{18E4D9D4-A535-52C4-45DF-3434221414EA}"/>
              </a:ext>
            </a:extLst>
          </p:cNvPr>
          <p:cNvSpPr txBox="1">
            <a:spLocks noChangeArrowheads="1"/>
          </p:cNvSpPr>
          <p:nvPr/>
        </p:nvSpPr>
        <p:spPr bwMode="auto">
          <a:xfrm>
            <a:off x="4955553" y="1818002"/>
            <a:ext cx="1012639" cy="507831"/>
          </a:xfrm>
          <a:prstGeom prst="rect">
            <a:avLst/>
          </a:prstGeom>
          <a:noFill/>
          <a:ln>
            <a:noFill/>
          </a:ln>
        </p:spPr>
        <p:txBody>
          <a:bodyPr wrap="square">
            <a:spAutoFit/>
          </a:bodyPr>
          <a:lstStyle/>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Ley 21210. D.O 24.02.2020</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SPI – 14 D</a:t>
            </a:r>
          </a:p>
        </p:txBody>
      </p:sp>
      <p:sp>
        <p:nvSpPr>
          <p:cNvPr id="26" name="CuadroTexto 45">
            <a:extLst>
              <a:ext uri="{FF2B5EF4-FFF2-40B4-BE49-F238E27FC236}">
                <a16:creationId xmlns:a16="http://schemas.microsoft.com/office/drawing/2014/main" id="{7FD35503-9AA8-1FC7-A13E-4A42B78AE60E}"/>
              </a:ext>
            </a:extLst>
          </p:cNvPr>
          <p:cNvSpPr txBox="1">
            <a:spLocks noChangeArrowheads="1"/>
          </p:cNvSpPr>
          <p:nvPr/>
        </p:nvSpPr>
        <p:spPr bwMode="auto">
          <a:xfrm>
            <a:off x="6868110" y="1733799"/>
            <a:ext cx="1148180" cy="646331"/>
          </a:xfrm>
          <a:prstGeom prst="rect">
            <a:avLst/>
          </a:prstGeom>
          <a:noFill/>
          <a:ln>
            <a:noFill/>
          </a:ln>
        </p:spPr>
        <p:txBody>
          <a:bodyPr wrap="square">
            <a:spAutoFit/>
          </a:bodyPr>
          <a:lstStyle/>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Ley 21256</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D.O. 02.09.2020</a:t>
            </a:r>
          </a:p>
          <a:p>
            <a:pPr defTabSz="674827">
              <a:defRPr/>
            </a:pPr>
            <a:r>
              <a:rPr lang="es-CL" altLang="es-MX" sz="900" b="1" dirty="0">
                <a:latin typeface="Lato" panose="020F0502020204030203" pitchFamily="34" charset="0"/>
                <a:ea typeface="Lato" panose="020F0502020204030203" pitchFamily="34" charset="0"/>
                <a:cs typeface="Lato" panose="020F0502020204030203" pitchFamily="34" charset="0"/>
              </a:rPr>
              <a:t>10% Pyme 2020, 2021, 2022</a:t>
            </a:r>
          </a:p>
        </p:txBody>
      </p:sp>
      <p:cxnSp>
        <p:nvCxnSpPr>
          <p:cNvPr id="27" name="Conector recto 26">
            <a:extLst>
              <a:ext uri="{FF2B5EF4-FFF2-40B4-BE49-F238E27FC236}">
                <a16:creationId xmlns:a16="http://schemas.microsoft.com/office/drawing/2014/main" id="{60E5F9F7-E8AC-BF35-2BC6-8EEE9885BE7D}"/>
              </a:ext>
            </a:extLst>
          </p:cNvPr>
          <p:cNvCxnSpPr>
            <a:cxnSpLocks/>
          </p:cNvCxnSpPr>
          <p:nvPr/>
        </p:nvCxnSpPr>
        <p:spPr>
          <a:xfrm>
            <a:off x="1454284" y="2656572"/>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EF84B0BD-E47A-9C92-2334-B6530920B660}"/>
              </a:ext>
            </a:extLst>
          </p:cNvPr>
          <p:cNvCxnSpPr>
            <a:cxnSpLocks/>
          </p:cNvCxnSpPr>
          <p:nvPr/>
        </p:nvCxnSpPr>
        <p:spPr>
          <a:xfrm>
            <a:off x="3186698" y="2658396"/>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40E9F6F-A2AB-ED75-FDE2-7828B4E13AEE}"/>
              </a:ext>
            </a:extLst>
          </p:cNvPr>
          <p:cNvCxnSpPr>
            <a:cxnSpLocks/>
          </p:cNvCxnSpPr>
          <p:nvPr/>
        </p:nvCxnSpPr>
        <p:spPr>
          <a:xfrm>
            <a:off x="5368959" y="2660409"/>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941D18C-E8D1-A31F-D126-5AB61806F9BD}"/>
              </a:ext>
            </a:extLst>
          </p:cNvPr>
          <p:cNvCxnSpPr>
            <a:cxnSpLocks/>
          </p:cNvCxnSpPr>
          <p:nvPr/>
        </p:nvCxnSpPr>
        <p:spPr>
          <a:xfrm>
            <a:off x="7425529" y="2656572"/>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F4F43E82-9F39-6094-542B-A1013CC52F1E}"/>
              </a:ext>
            </a:extLst>
          </p:cNvPr>
          <p:cNvCxnSpPr>
            <a:cxnSpLocks/>
          </p:cNvCxnSpPr>
          <p:nvPr/>
        </p:nvCxnSpPr>
        <p:spPr>
          <a:xfrm>
            <a:off x="4221424" y="2824046"/>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8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ES" altLang="es-CL" sz="2000" b="1" dirty="0">
                <a:latin typeface="Lato"/>
                <a:ea typeface="Lato"/>
                <a:cs typeface="Lato"/>
              </a:rPr>
              <a:t>OTORGUE CERTEZAS</a:t>
            </a:r>
            <a:br>
              <a:rPr lang="es-MX" altLang="es-MX" sz="2000" b="1" dirty="0">
                <a:latin typeface="Lato"/>
                <a:ea typeface="Lato"/>
                <a:cs typeface="Lato"/>
              </a:rPr>
            </a:br>
            <a:r>
              <a:rPr lang="es-CL" altLang="es-DO" sz="1400" b="1" dirty="0">
                <a:solidFill>
                  <a:srgbClr val="999999"/>
                </a:solidFill>
                <a:latin typeface="Lato"/>
                <a:ea typeface="Lato"/>
                <a:cs typeface="Lato"/>
              </a:rPr>
              <a:t>Evolución del 14 y 14 ter en nuestro sistema tributario</a:t>
            </a: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cxnSp>
        <p:nvCxnSpPr>
          <p:cNvPr id="21" name="Conector recto 20">
            <a:extLst>
              <a:ext uri="{FF2B5EF4-FFF2-40B4-BE49-F238E27FC236}">
                <a16:creationId xmlns:a16="http://schemas.microsoft.com/office/drawing/2014/main" id="{6091ACEB-360D-4627-67BE-EDCBB51BFF6E}"/>
              </a:ext>
            </a:extLst>
          </p:cNvPr>
          <p:cNvCxnSpPr>
            <a:cxnSpLocks/>
          </p:cNvCxnSpPr>
          <p:nvPr/>
        </p:nvCxnSpPr>
        <p:spPr>
          <a:xfrm flipH="1">
            <a:off x="1444625" y="3133500"/>
            <a:ext cx="6514042" cy="0"/>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60E5F9F7-E8AC-BF35-2BC6-8EEE9885BE7D}"/>
              </a:ext>
            </a:extLst>
          </p:cNvPr>
          <p:cNvCxnSpPr>
            <a:cxnSpLocks/>
          </p:cNvCxnSpPr>
          <p:nvPr/>
        </p:nvCxnSpPr>
        <p:spPr>
          <a:xfrm>
            <a:off x="1454284" y="2965683"/>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EF84B0BD-E47A-9C92-2334-B6530920B660}"/>
              </a:ext>
            </a:extLst>
          </p:cNvPr>
          <p:cNvCxnSpPr>
            <a:cxnSpLocks/>
          </p:cNvCxnSpPr>
          <p:nvPr/>
        </p:nvCxnSpPr>
        <p:spPr>
          <a:xfrm>
            <a:off x="2894598" y="2956058"/>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40E9F6F-A2AB-ED75-FDE2-7828B4E13AEE}"/>
              </a:ext>
            </a:extLst>
          </p:cNvPr>
          <p:cNvCxnSpPr>
            <a:cxnSpLocks/>
          </p:cNvCxnSpPr>
          <p:nvPr/>
        </p:nvCxnSpPr>
        <p:spPr>
          <a:xfrm>
            <a:off x="5994942" y="2981258"/>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E941D18C-E8D1-A31F-D126-5AB61806F9BD}"/>
              </a:ext>
            </a:extLst>
          </p:cNvPr>
          <p:cNvCxnSpPr>
            <a:cxnSpLocks/>
          </p:cNvCxnSpPr>
          <p:nvPr/>
        </p:nvCxnSpPr>
        <p:spPr>
          <a:xfrm>
            <a:off x="7958667" y="2974180"/>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F4F43E82-9F39-6094-542B-A1013CC52F1E}"/>
              </a:ext>
            </a:extLst>
          </p:cNvPr>
          <p:cNvCxnSpPr>
            <a:cxnSpLocks/>
          </p:cNvCxnSpPr>
          <p:nvPr/>
        </p:nvCxnSpPr>
        <p:spPr>
          <a:xfrm>
            <a:off x="4352912" y="3133031"/>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sp>
        <p:nvSpPr>
          <p:cNvPr id="47" name="CuadroTexto 19">
            <a:extLst>
              <a:ext uri="{FF2B5EF4-FFF2-40B4-BE49-F238E27FC236}">
                <a16:creationId xmlns:a16="http://schemas.microsoft.com/office/drawing/2014/main" id="{4F4427BE-9688-245D-7797-20F2F5B24B0B}"/>
              </a:ext>
            </a:extLst>
          </p:cNvPr>
          <p:cNvSpPr txBox="1">
            <a:spLocks noChangeArrowheads="1"/>
          </p:cNvSpPr>
          <p:nvPr/>
        </p:nvSpPr>
        <p:spPr bwMode="auto">
          <a:xfrm>
            <a:off x="1618297" y="3467118"/>
            <a:ext cx="617538" cy="430887"/>
          </a:xfrm>
          <a:prstGeom prst="rect">
            <a:avLst/>
          </a:prstGeom>
          <a:noFill/>
          <a:ln>
            <a:noFill/>
          </a:ln>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defTabSz="674827">
              <a:defRPr/>
            </a:pPr>
            <a:r>
              <a:rPr lang="es-CL" altLang="es-CL" sz="800" dirty="0">
                <a:solidFill>
                  <a:srgbClr val="404040"/>
                </a:solidFill>
                <a:latin typeface="Lato" panose="020F0502020204030203" pitchFamily="34" charset="0"/>
                <a:ea typeface="Lato" panose="020F0502020204030203" pitchFamily="34" charset="0"/>
                <a:cs typeface="Lato" panose="020F0502020204030203" pitchFamily="34" charset="0"/>
              </a:rPr>
              <a:t>2007</a:t>
            </a:r>
          </a:p>
          <a:p>
            <a:pPr algn="ctr" defTabSz="674827">
              <a:defRPr/>
            </a:pPr>
            <a:r>
              <a:rPr lang="es-CL" altLang="es-CL" sz="1400" b="1" dirty="0">
                <a:solidFill>
                  <a:srgbClr val="01E1CE"/>
                </a:solidFill>
                <a:latin typeface="Lato" panose="020F0502020204030203" pitchFamily="34" charset="0"/>
                <a:ea typeface="Lato" panose="020F0502020204030203" pitchFamily="34" charset="0"/>
                <a:cs typeface="Lato" panose="020F0502020204030203" pitchFamily="34" charset="0"/>
              </a:rPr>
              <a:t>17%</a:t>
            </a:r>
          </a:p>
        </p:txBody>
      </p:sp>
      <p:sp>
        <p:nvSpPr>
          <p:cNvPr id="48" name="CuadroTexto 47">
            <a:extLst>
              <a:ext uri="{FF2B5EF4-FFF2-40B4-BE49-F238E27FC236}">
                <a16:creationId xmlns:a16="http://schemas.microsoft.com/office/drawing/2014/main" id="{8C0B06A6-D6BD-1FAC-00D6-89970E8607B5}"/>
              </a:ext>
            </a:extLst>
          </p:cNvPr>
          <p:cNvSpPr txBox="1"/>
          <p:nvPr/>
        </p:nvSpPr>
        <p:spPr>
          <a:xfrm>
            <a:off x="902760" y="1531159"/>
            <a:ext cx="1526955" cy="1200329"/>
          </a:xfrm>
          <a:prstGeom prst="rect">
            <a:avLst/>
          </a:prstGeom>
          <a:noFill/>
        </p:spPr>
        <p:txBody>
          <a:bodyPr wrap="square">
            <a:spAutoFit/>
          </a:bodyPr>
          <a:lstStyle/>
          <a:p>
            <a:pPr defTabSz="674827">
              <a:defRPr/>
            </a:pPr>
            <a:r>
              <a:rPr lang="es-CL" sz="900" b="1" dirty="0">
                <a:solidFill>
                  <a:srgbClr val="1161FE"/>
                </a:solidFill>
                <a:latin typeface="Lato" panose="020F0502020204030203" pitchFamily="34" charset="0"/>
                <a:ea typeface="Lato" panose="020F0502020204030203" pitchFamily="34" charset="0"/>
                <a:cs typeface="Lato" panose="020F0502020204030203" pitchFamily="34" charset="0"/>
              </a:rPr>
              <a:t>Ley 20.170</a:t>
            </a:r>
          </a:p>
          <a:p>
            <a:pPr defTabSz="674827">
              <a:defRPr/>
            </a:pPr>
            <a:r>
              <a:rPr lang="es-CL" sz="900" dirty="0">
                <a:latin typeface="Lato" panose="020F0502020204030203" pitchFamily="34" charset="0"/>
                <a:ea typeface="Lato" panose="020F0502020204030203" pitchFamily="34" charset="0"/>
                <a:cs typeface="Lato" panose="020F0502020204030203" pitchFamily="34" charset="0"/>
              </a:rPr>
              <a:t>Régimen simplificado para pequeños contribuyentes</a:t>
            </a:r>
          </a:p>
          <a:p>
            <a:pPr algn="just" defTabSz="674827">
              <a:defRPr/>
            </a:pPr>
            <a:endParaRPr lang="es-CL" sz="900" dirty="0">
              <a:latin typeface="Lato" panose="020F0502020204030203" pitchFamily="34" charset="0"/>
              <a:ea typeface="Lato" panose="020F0502020204030203" pitchFamily="34" charset="0"/>
              <a:cs typeface="Lato" panose="020F0502020204030203" pitchFamily="34" charset="0"/>
            </a:endParaRPr>
          </a:p>
          <a:p>
            <a:pPr algn="just" defTabSz="674827">
              <a:defRPr/>
            </a:pPr>
            <a:r>
              <a:rPr lang="es-CL" sz="900" dirty="0">
                <a:latin typeface="Lato" panose="020F0502020204030203" pitchFamily="34" charset="0"/>
                <a:ea typeface="Lato" panose="020F0502020204030203" pitchFamily="34" charset="0"/>
                <a:cs typeface="Lato" panose="020F0502020204030203" pitchFamily="34" charset="0"/>
              </a:rPr>
              <a:t>Promulgación art. 14 ter</a:t>
            </a:r>
          </a:p>
          <a:p>
            <a:pPr algn="just" defTabSz="674827">
              <a:defRPr/>
            </a:pPr>
            <a:endParaRPr lang="es-CL" sz="900" dirty="0">
              <a:latin typeface="Lato" panose="020F0502020204030203" pitchFamily="34" charset="0"/>
              <a:ea typeface="Lato" panose="020F0502020204030203" pitchFamily="34" charset="0"/>
              <a:cs typeface="Lato" panose="020F0502020204030203" pitchFamily="34" charset="0"/>
            </a:endParaRPr>
          </a:p>
          <a:p>
            <a:pPr algn="just" defTabSz="674827">
              <a:defRPr/>
            </a:pPr>
            <a:r>
              <a:rPr lang="es-CL" sz="900" dirty="0">
                <a:latin typeface="Lato" panose="020F0502020204030203" pitchFamily="34" charset="0"/>
                <a:ea typeface="Lato" panose="020F0502020204030203" pitchFamily="34" charset="0"/>
                <a:cs typeface="Lato" panose="020F0502020204030203" pitchFamily="34" charset="0"/>
              </a:rPr>
              <a:t>Topes de ingreso </a:t>
            </a:r>
          </a:p>
          <a:p>
            <a:pPr algn="just" defTabSz="674827">
              <a:defRPr/>
            </a:pPr>
            <a:r>
              <a:rPr lang="es-CL" sz="900" b="1" dirty="0">
                <a:solidFill>
                  <a:srgbClr val="01E1CE"/>
                </a:solidFill>
                <a:latin typeface="Lato" panose="020F0502020204030203" pitchFamily="34" charset="0"/>
                <a:ea typeface="Lato" panose="020F0502020204030203" pitchFamily="34" charset="0"/>
                <a:cs typeface="Lato" panose="020F0502020204030203" pitchFamily="34" charset="0"/>
              </a:rPr>
              <a:t>&lt; 3.000 UTM</a:t>
            </a:r>
          </a:p>
        </p:txBody>
      </p:sp>
      <p:sp>
        <p:nvSpPr>
          <p:cNvPr id="49" name="CuadroTexto 48">
            <a:extLst>
              <a:ext uri="{FF2B5EF4-FFF2-40B4-BE49-F238E27FC236}">
                <a16:creationId xmlns:a16="http://schemas.microsoft.com/office/drawing/2014/main" id="{3388546F-A2D3-E267-3101-8E220C2F819C}"/>
              </a:ext>
            </a:extLst>
          </p:cNvPr>
          <p:cNvSpPr txBox="1"/>
          <p:nvPr/>
        </p:nvSpPr>
        <p:spPr>
          <a:xfrm>
            <a:off x="2456265" y="3473563"/>
            <a:ext cx="1095176" cy="923330"/>
          </a:xfrm>
          <a:prstGeom prst="rect">
            <a:avLst/>
          </a:prstGeom>
          <a:noFill/>
        </p:spPr>
        <p:txBody>
          <a:bodyPr wrap="square">
            <a:spAutoFit/>
          </a:bodyPr>
          <a:lstStyle/>
          <a:p>
            <a:pPr defTabSz="674827">
              <a:defRPr/>
            </a:pPr>
            <a:r>
              <a:rPr lang="es-CL" sz="900" b="1" dirty="0">
                <a:solidFill>
                  <a:srgbClr val="1161FE"/>
                </a:solidFill>
                <a:ea typeface="Tahoma" panose="020B0604030504040204" pitchFamily="34" charset="0"/>
                <a:cs typeface="Tahoma" panose="020B0604030504040204" pitchFamily="34" charset="0"/>
              </a:rPr>
              <a:t>Modificaciones</a:t>
            </a:r>
          </a:p>
          <a:p>
            <a:pPr algn="just" defTabSz="674827">
              <a:defRPr/>
            </a:pPr>
            <a:r>
              <a:rPr lang="es-CL" sz="900" dirty="0">
                <a:latin typeface="Lato" panose="020F0502020204030203" pitchFamily="34" charset="0"/>
                <a:ea typeface="Lato" panose="020F0502020204030203" pitchFamily="34" charset="0"/>
                <a:cs typeface="Lato" panose="020F0502020204030203" pitchFamily="34" charset="0"/>
              </a:rPr>
              <a:t>Topes de ingreso </a:t>
            </a:r>
          </a:p>
          <a:p>
            <a:pPr algn="just" defTabSz="674827">
              <a:defRPr/>
            </a:pPr>
            <a:r>
              <a:rPr lang="es-CL" sz="900" b="1" dirty="0">
                <a:solidFill>
                  <a:srgbClr val="01E1CE"/>
                </a:solidFill>
                <a:latin typeface="Lato" panose="020F0502020204030203" pitchFamily="34" charset="0"/>
                <a:ea typeface="Lato" panose="020F0502020204030203" pitchFamily="34" charset="0"/>
                <a:cs typeface="Lato" panose="020F0502020204030203" pitchFamily="34" charset="0"/>
              </a:rPr>
              <a:t>&lt; 5.000 UTM</a:t>
            </a:r>
          </a:p>
          <a:p>
            <a:pPr algn="just" defTabSz="674827">
              <a:defRPr/>
            </a:pPr>
            <a:endParaRPr lang="es-CL" sz="900" dirty="0">
              <a:solidFill>
                <a:srgbClr val="404040"/>
              </a:solidFill>
              <a:latin typeface="Lato" panose="020F0502020204030203" pitchFamily="34" charset="0"/>
              <a:ea typeface="Lato" panose="020F0502020204030203" pitchFamily="34" charset="0"/>
              <a:cs typeface="Lato" panose="020F0502020204030203" pitchFamily="34" charset="0"/>
            </a:endParaRPr>
          </a:p>
          <a:p>
            <a:pPr defTabSz="674827">
              <a:defRPr/>
            </a:pPr>
            <a:r>
              <a:rPr lang="es-CL" sz="900" dirty="0">
                <a:latin typeface="Lato" panose="020F0502020204030203" pitchFamily="34" charset="0"/>
                <a:ea typeface="Lato" panose="020F0502020204030203" pitchFamily="34" charset="0"/>
                <a:cs typeface="Lato" panose="020F0502020204030203" pitchFamily="34" charset="0"/>
              </a:rPr>
              <a:t>Exención parte IDPC</a:t>
            </a:r>
          </a:p>
        </p:txBody>
      </p:sp>
      <p:sp>
        <p:nvSpPr>
          <p:cNvPr id="50" name="CuadroTexto 29">
            <a:extLst>
              <a:ext uri="{FF2B5EF4-FFF2-40B4-BE49-F238E27FC236}">
                <a16:creationId xmlns:a16="http://schemas.microsoft.com/office/drawing/2014/main" id="{368FF81A-147C-4262-A95F-4D9F1247DA83}"/>
              </a:ext>
            </a:extLst>
          </p:cNvPr>
          <p:cNvSpPr txBox="1">
            <a:spLocks noChangeArrowheads="1"/>
          </p:cNvSpPr>
          <p:nvPr/>
        </p:nvSpPr>
        <p:spPr bwMode="auto">
          <a:xfrm>
            <a:off x="2367382" y="2482916"/>
            <a:ext cx="1074737" cy="430887"/>
          </a:xfrm>
          <a:prstGeom prst="rect">
            <a:avLst/>
          </a:prstGeom>
          <a:noFill/>
          <a:ln>
            <a:noFill/>
          </a:ln>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defTabSz="674827">
              <a:defRPr/>
            </a:pPr>
            <a:r>
              <a:rPr lang="es-CL" altLang="es-CL" sz="1400" b="1" dirty="0">
                <a:solidFill>
                  <a:srgbClr val="01E1CE"/>
                </a:solidFill>
                <a:latin typeface="Lato" panose="020F0502020204030203" pitchFamily="34" charset="0"/>
                <a:ea typeface="Lato" panose="020F0502020204030203" pitchFamily="34" charset="0"/>
                <a:cs typeface="Lato" panose="020F0502020204030203" pitchFamily="34" charset="0"/>
              </a:rPr>
              <a:t>17%</a:t>
            </a:r>
          </a:p>
          <a:p>
            <a:pPr algn="ctr" defTabSz="674827">
              <a:defRPr/>
            </a:pPr>
            <a:r>
              <a:rPr lang="es-CL" altLang="es-CL" sz="800" dirty="0">
                <a:solidFill>
                  <a:srgbClr val="404040"/>
                </a:solidFill>
                <a:latin typeface="Lato" panose="020F0502020204030203" pitchFamily="34" charset="0"/>
                <a:ea typeface="Lato" panose="020F0502020204030203" pitchFamily="34" charset="0"/>
                <a:cs typeface="Lato" panose="020F0502020204030203" pitchFamily="34" charset="0"/>
              </a:rPr>
              <a:t>2008 - 2013</a:t>
            </a:r>
          </a:p>
        </p:txBody>
      </p:sp>
      <p:sp>
        <p:nvSpPr>
          <p:cNvPr id="51" name="CuadroTexto 36">
            <a:extLst>
              <a:ext uri="{FF2B5EF4-FFF2-40B4-BE49-F238E27FC236}">
                <a16:creationId xmlns:a16="http://schemas.microsoft.com/office/drawing/2014/main" id="{0D793109-134A-EBA5-7FB3-445FCAFB0453}"/>
              </a:ext>
            </a:extLst>
          </p:cNvPr>
          <p:cNvSpPr txBox="1">
            <a:spLocks noChangeArrowheads="1"/>
          </p:cNvSpPr>
          <p:nvPr/>
        </p:nvSpPr>
        <p:spPr bwMode="auto">
          <a:xfrm>
            <a:off x="4069873" y="3478785"/>
            <a:ext cx="549275" cy="430887"/>
          </a:xfrm>
          <a:prstGeom prst="rect">
            <a:avLst/>
          </a:prstGeom>
          <a:noFill/>
          <a:ln>
            <a:noFill/>
          </a:ln>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defTabSz="674827">
              <a:defRPr/>
            </a:pPr>
            <a:r>
              <a:rPr lang="es-CL" altLang="es-CL" sz="800" dirty="0">
                <a:solidFill>
                  <a:srgbClr val="404040"/>
                </a:solidFill>
                <a:latin typeface="Lato" panose="020F0502020204030203" pitchFamily="34" charset="0"/>
                <a:ea typeface="Lato" panose="020F0502020204030203" pitchFamily="34" charset="0"/>
                <a:cs typeface="Lato" panose="020F0502020204030203" pitchFamily="34" charset="0"/>
              </a:rPr>
              <a:t>2014</a:t>
            </a:r>
          </a:p>
          <a:p>
            <a:pPr algn="ctr" defTabSz="674827">
              <a:defRPr/>
            </a:pPr>
            <a:r>
              <a:rPr lang="es-CL" altLang="es-CL" sz="1400" b="1" dirty="0">
                <a:solidFill>
                  <a:srgbClr val="01E1CE"/>
                </a:solidFill>
                <a:latin typeface="Lato" panose="020F0502020204030203" pitchFamily="34" charset="0"/>
                <a:ea typeface="Lato" panose="020F0502020204030203" pitchFamily="34" charset="0"/>
                <a:cs typeface="Lato" panose="020F0502020204030203" pitchFamily="34" charset="0"/>
              </a:rPr>
              <a:t>21%</a:t>
            </a:r>
          </a:p>
        </p:txBody>
      </p:sp>
      <p:sp>
        <p:nvSpPr>
          <p:cNvPr id="52" name="CuadroTexto 51">
            <a:extLst>
              <a:ext uri="{FF2B5EF4-FFF2-40B4-BE49-F238E27FC236}">
                <a16:creationId xmlns:a16="http://schemas.microsoft.com/office/drawing/2014/main" id="{20DEE9DB-1D12-6F7E-D0EA-DCDEFE0FAA4D}"/>
              </a:ext>
            </a:extLst>
          </p:cNvPr>
          <p:cNvSpPr txBox="1"/>
          <p:nvPr/>
        </p:nvSpPr>
        <p:spPr>
          <a:xfrm>
            <a:off x="3702478" y="1531159"/>
            <a:ext cx="1436518" cy="1338828"/>
          </a:xfrm>
          <a:prstGeom prst="rect">
            <a:avLst/>
          </a:prstGeom>
          <a:noFill/>
        </p:spPr>
        <p:txBody>
          <a:bodyPr wrap="square">
            <a:spAutoFit/>
          </a:bodyPr>
          <a:lstStyle/>
          <a:p>
            <a:pPr defTabSz="674827">
              <a:defRPr/>
            </a:pPr>
            <a:r>
              <a:rPr lang="es-CL" sz="900" b="1" dirty="0">
                <a:solidFill>
                  <a:srgbClr val="1161FE"/>
                </a:solidFill>
                <a:ea typeface="Tahoma" panose="020B0604030504040204" pitchFamily="34" charset="0"/>
                <a:cs typeface="Tahoma" panose="020B0604030504040204" pitchFamily="34" charset="0"/>
              </a:rPr>
              <a:t>Ley 20.780</a:t>
            </a:r>
          </a:p>
          <a:p>
            <a:pPr defTabSz="674827">
              <a:defRPr/>
            </a:pPr>
            <a:r>
              <a:rPr lang="es-CL" sz="900" dirty="0">
                <a:ea typeface="Tahoma" panose="020B0604030504040204" pitchFamily="34" charset="0"/>
                <a:cs typeface="Tahoma" panose="020B0604030504040204" pitchFamily="34" charset="0"/>
              </a:rPr>
              <a:t>Reforma tributaria</a:t>
            </a:r>
          </a:p>
          <a:p>
            <a:pPr defTabSz="674827">
              <a:defRPr/>
            </a:pPr>
            <a:endParaRPr lang="es-CL" sz="900" dirty="0">
              <a:ea typeface="Tahoma" panose="020B0604030504040204" pitchFamily="34" charset="0"/>
              <a:cs typeface="Tahoma" panose="020B0604030504040204" pitchFamily="34" charset="0"/>
            </a:endParaRPr>
          </a:p>
          <a:p>
            <a:pPr defTabSz="674827">
              <a:defRPr/>
            </a:pPr>
            <a:r>
              <a:rPr lang="es-CL" sz="900" dirty="0">
                <a:ea typeface="Tahoma" panose="020B0604030504040204" pitchFamily="34" charset="0"/>
                <a:cs typeface="Tahoma" panose="020B0604030504040204" pitchFamily="34" charset="0"/>
              </a:rPr>
              <a:t>Elimina 14 bis y 14 </a:t>
            </a:r>
            <a:r>
              <a:rPr lang="es-CL" sz="900" dirty="0" err="1">
                <a:ea typeface="Tahoma" panose="020B0604030504040204" pitchFamily="34" charset="0"/>
                <a:cs typeface="Tahoma" panose="020B0604030504040204" pitchFamily="34" charset="0"/>
              </a:rPr>
              <a:t>quater</a:t>
            </a:r>
            <a:endParaRPr lang="es-CL" sz="900" dirty="0">
              <a:ea typeface="Tahoma" panose="020B0604030504040204" pitchFamily="34" charset="0"/>
              <a:cs typeface="Tahoma" panose="020B0604030504040204" pitchFamily="34" charset="0"/>
            </a:endParaRPr>
          </a:p>
          <a:p>
            <a:pPr defTabSz="674827">
              <a:defRPr/>
            </a:pPr>
            <a:endParaRPr lang="es-CL" sz="900" dirty="0">
              <a:ea typeface="Tahoma" panose="020B0604030504040204" pitchFamily="34" charset="0"/>
              <a:cs typeface="Tahoma" panose="020B0604030504040204" pitchFamily="34" charset="0"/>
            </a:endParaRPr>
          </a:p>
          <a:p>
            <a:pPr defTabSz="674827">
              <a:defRPr/>
            </a:pPr>
            <a:r>
              <a:rPr lang="es-CL" sz="900" dirty="0">
                <a:ea typeface="Tahoma" panose="020B0604030504040204" pitchFamily="34" charset="0"/>
                <a:cs typeface="Tahoma" panose="020B0604030504040204" pitchFamily="34" charset="0"/>
              </a:rPr>
              <a:t>Estatuto PYME </a:t>
            </a:r>
            <a:r>
              <a:rPr lang="es-CL" sz="900" dirty="0" err="1">
                <a:ea typeface="Tahoma" panose="020B0604030504040204" pitchFamily="34" charset="0"/>
                <a:cs typeface="Tahoma" panose="020B0604030504040204" pitchFamily="34" charset="0"/>
              </a:rPr>
              <a:t>vtas</a:t>
            </a:r>
            <a:r>
              <a:rPr lang="es-CL" sz="900" dirty="0">
                <a:ea typeface="Tahoma" panose="020B0604030504040204" pitchFamily="34" charset="0"/>
                <a:cs typeface="Tahoma" panose="020B0604030504040204" pitchFamily="34" charset="0"/>
              </a:rPr>
              <a:t> </a:t>
            </a:r>
          </a:p>
          <a:p>
            <a:pPr defTabSz="674827">
              <a:defRPr/>
            </a:pPr>
            <a:r>
              <a:rPr lang="es-CL" sz="900" b="1" dirty="0">
                <a:solidFill>
                  <a:srgbClr val="01E1CE"/>
                </a:solidFill>
                <a:latin typeface="Lato" panose="020F0502020204030203" pitchFamily="34" charset="0"/>
                <a:ea typeface="Lato" panose="020F0502020204030203" pitchFamily="34" charset="0"/>
                <a:cs typeface="Lato" panose="020F0502020204030203" pitchFamily="34" charset="0"/>
              </a:rPr>
              <a:t>&lt; 50.000 UF </a:t>
            </a:r>
            <a:r>
              <a:rPr lang="es-CL" sz="900" dirty="0">
                <a:latin typeface="Lato" panose="020F0502020204030203" pitchFamily="34" charset="0"/>
                <a:ea typeface="Lato" panose="020F0502020204030203" pitchFamily="34" charset="0"/>
                <a:cs typeface="Lato" panose="020F0502020204030203" pitchFamily="34" charset="0"/>
              </a:rPr>
              <a:t>y K efectivo </a:t>
            </a:r>
            <a:r>
              <a:rPr lang="es-CL" sz="900" b="1" dirty="0">
                <a:solidFill>
                  <a:srgbClr val="01E1CE"/>
                </a:solidFill>
                <a:latin typeface="Lato" panose="020F0502020204030203" pitchFamily="34" charset="0"/>
                <a:ea typeface="Lato" panose="020F0502020204030203" pitchFamily="34" charset="0"/>
                <a:cs typeface="Lato" panose="020F0502020204030203" pitchFamily="34" charset="0"/>
              </a:rPr>
              <a:t>&lt; 60.000 UF</a:t>
            </a:r>
          </a:p>
        </p:txBody>
      </p:sp>
      <p:sp>
        <p:nvSpPr>
          <p:cNvPr id="56" name="CuadroTexto 55">
            <a:extLst>
              <a:ext uri="{FF2B5EF4-FFF2-40B4-BE49-F238E27FC236}">
                <a16:creationId xmlns:a16="http://schemas.microsoft.com/office/drawing/2014/main" id="{854A6435-29DA-CC0E-F8D4-165B83701DE7}"/>
              </a:ext>
            </a:extLst>
          </p:cNvPr>
          <p:cNvSpPr txBox="1"/>
          <p:nvPr/>
        </p:nvSpPr>
        <p:spPr>
          <a:xfrm>
            <a:off x="5430043" y="3474196"/>
            <a:ext cx="1552795" cy="923330"/>
          </a:xfrm>
          <a:prstGeom prst="rect">
            <a:avLst/>
          </a:prstGeom>
          <a:noFill/>
        </p:spPr>
        <p:txBody>
          <a:bodyPr wrap="square">
            <a:spAutoFit/>
          </a:bodyPr>
          <a:lstStyle/>
          <a:p>
            <a:pPr defTabSz="674827">
              <a:defRPr/>
            </a:pPr>
            <a:r>
              <a:rPr lang="es-CL" sz="900" b="1" dirty="0">
                <a:solidFill>
                  <a:srgbClr val="1161FE"/>
                </a:solidFill>
                <a:latin typeface="Lato" panose="020F0502020204030203" pitchFamily="34" charset="0"/>
                <a:ea typeface="Lato" panose="020F0502020204030203" pitchFamily="34" charset="0"/>
                <a:cs typeface="Lato" panose="020F0502020204030203" pitchFamily="34" charset="0"/>
              </a:rPr>
              <a:t>NUEVO 14 TER A)</a:t>
            </a:r>
          </a:p>
          <a:p>
            <a:pPr algn="just" defTabSz="674827">
              <a:defRPr/>
            </a:pPr>
            <a:r>
              <a:rPr lang="es-CL" sz="900" dirty="0">
                <a:solidFill>
                  <a:srgbClr val="404040"/>
                </a:solidFill>
                <a:ea typeface="Tahoma" panose="020B0604030504040204" pitchFamily="34" charset="0"/>
                <a:cs typeface="Tahoma" panose="020B0604030504040204" pitchFamily="34" charset="0"/>
              </a:rPr>
              <a:t>Ampliación régimen </a:t>
            </a:r>
          </a:p>
          <a:p>
            <a:pPr algn="just" defTabSz="674827">
              <a:defRPr/>
            </a:pPr>
            <a:endParaRPr lang="es-CL" sz="900" dirty="0">
              <a:solidFill>
                <a:srgbClr val="404040"/>
              </a:solidFill>
              <a:ea typeface="Tahoma" panose="020B0604030504040204" pitchFamily="34" charset="0"/>
              <a:cs typeface="Tahoma" panose="020B0604030504040204" pitchFamily="34" charset="0"/>
            </a:endParaRPr>
          </a:p>
          <a:p>
            <a:pPr defTabSz="674827">
              <a:defRPr/>
            </a:pPr>
            <a:r>
              <a:rPr lang="es-CL" sz="900" dirty="0">
                <a:solidFill>
                  <a:srgbClr val="404040"/>
                </a:solidFill>
                <a:ea typeface="Tahoma" panose="020B0604030504040204" pitchFamily="34" charset="0"/>
                <a:cs typeface="Tahoma" panose="020B0604030504040204" pitchFamily="34" charset="0"/>
              </a:rPr>
              <a:t>Postergación pago IVA</a:t>
            </a:r>
          </a:p>
          <a:p>
            <a:pPr algn="just" defTabSz="674827">
              <a:defRPr/>
            </a:pPr>
            <a:endParaRPr lang="es-CL" sz="900" dirty="0">
              <a:solidFill>
                <a:srgbClr val="404040"/>
              </a:solidFill>
              <a:ea typeface="Tahoma" panose="020B0604030504040204" pitchFamily="34" charset="0"/>
              <a:cs typeface="Tahoma" panose="020B0604030504040204" pitchFamily="34" charset="0"/>
            </a:endParaRPr>
          </a:p>
          <a:p>
            <a:pPr defTabSz="674827">
              <a:defRPr/>
            </a:pPr>
            <a:r>
              <a:rPr lang="es-CL" sz="900" dirty="0">
                <a:solidFill>
                  <a:srgbClr val="404040"/>
                </a:solidFill>
                <a:ea typeface="Tahoma" panose="020B0604030504040204" pitchFamily="34" charset="0"/>
                <a:cs typeface="Tahoma" panose="020B0604030504040204" pitchFamily="34" charset="0"/>
              </a:rPr>
              <a:t>Normas relación ingresos</a:t>
            </a:r>
          </a:p>
        </p:txBody>
      </p:sp>
      <p:sp>
        <p:nvSpPr>
          <p:cNvPr id="58" name="CuadroTexto 45">
            <a:extLst>
              <a:ext uri="{FF2B5EF4-FFF2-40B4-BE49-F238E27FC236}">
                <a16:creationId xmlns:a16="http://schemas.microsoft.com/office/drawing/2014/main" id="{58C4761C-843C-5AFD-B404-4DBD97A68692}"/>
              </a:ext>
            </a:extLst>
          </p:cNvPr>
          <p:cNvSpPr txBox="1">
            <a:spLocks noChangeArrowheads="1"/>
          </p:cNvSpPr>
          <p:nvPr/>
        </p:nvSpPr>
        <p:spPr bwMode="auto">
          <a:xfrm>
            <a:off x="5634159" y="2502744"/>
            <a:ext cx="721566" cy="646331"/>
          </a:xfrm>
          <a:prstGeom prst="rect">
            <a:avLst/>
          </a:prstGeom>
          <a:noFill/>
          <a:ln>
            <a:noFill/>
          </a:ln>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defTabSz="674827">
              <a:defRPr/>
            </a:pPr>
            <a:r>
              <a:rPr lang="es-CL" altLang="es-CL" sz="1400" b="1" dirty="0">
                <a:solidFill>
                  <a:srgbClr val="01E1CE"/>
                </a:solidFill>
                <a:latin typeface="Lato" panose="020F0502020204030203" pitchFamily="34" charset="0"/>
                <a:ea typeface="Lato" panose="020F0502020204030203" pitchFamily="34" charset="0"/>
                <a:cs typeface="Lato" panose="020F0502020204030203" pitchFamily="34" charset="0"/>
              </a:rPr>
              <a:t>25%</a:t>
            </a:r>
          </a:p>
          <a:p>
            <a:pPr algn="ctr" defTabSz="674827">
              <a:defRPr/>
            </a:pPr>
            <a:r>
              <a:rPr lang="es-CL" altLang="es-CL" sz="800" dirty="0">
                <a:solidFill>
                  <a:srgbClr val="404040"/>
                </a:solidFill>
                <a:latin typeface="Lato" panose="020F0502020204030203" pitchFamily="34" charset="0"/>
                <a:ea typeface="Lato" panose="020F0502020204030203" pitchFamily="34" charset="0"/>
                <a:cs typeface="Lato" panose="020F0502020204030203" pitchFamily="34" charset="0"/>
              </a:rPr>
              <a:t>2015-2017</a:t>
            </a:r>
          </a:p>
          <a:p>
            <a:pPr algn="ctr" defTabSz="674827">
              <a:defRPr/>
            </a:pPr>
            <a:endParaRPr lang="es-CL" altLang="es-CL" sz="1400" b="1" dirty="0">
              <a:solidFill>
                <a:srgbClr val="01E1CE"/>
              </a:solidFill>
              <a:latin typeface="Lato" panose="020F0502020204030203" pitchFamily="34" charset="0"/>
              <a:ea typeface="Lato" panose="020F0502020204030203" pitchFamily="34" charset="0"/>
              <a:cs typeface="Lato" panose="020F0502020204030203" pitchFamily="34" charset="0"/>
            </a:endParaRPr>
          </a:p>
        </p:txBody>
      </p:sp>
      <p:sp>
        <p:nvSpPr>
          <p:cNvPr id="59" name="CuadroTexto 47">
            <a:extLst>
              <a:ext uri="{FF2B5EF4-FFF2-40B4-BE49-F238E27FC236}">
                <a16:creationId xmlns:a16="http://schemas.microsoft.com/office/drawing/2014/main" id="{119EBDEC-C4D0-F632-02EF-F6D6F4AD6712}"/>
              </a:ext>
            </a:extLst>
          </p:cNvPr>
          <p:cNvSpPr txBox="1">
            <a:spLocks noChangeArrowheads="1"/>
          </p:cNvSpPr>
          <p:nvPr/>
        </p:nvSpPr>
        <p:spPr bwMode="auto">
          <a:xfrm>
            <a:off x="7639685" y="3485436"/>
            <a:ext cx="549275" cy="430887"/>
          </a:xfrm>
          <a:prstGeom prst="rect">
            <a:avLst/>
          </a:prstGeom>
          <a:noFill/>
          <a:ln>
            <a:noFill/>
          </a:ln>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defTabSz="674827">
              <a:defRPr/>
            </a:pPr>
            <a:r>
              <a:rPr lang="es-CL" altLang="es-CL" sz="800" dirty="0">
                <a:solidFill>
                  <a:srgbClr val="404040"/>
                </a:solidFill>
                <a:latin typeface="Lato" panose="020F0502020204030203" pitchFamily="34" charset="0"/>
                <a:ea typeface="Lato" panose="020F0502020204030203" pitchFamily="34" charset="0"/>
                <a:cs typeface="Lato" panose="020F0502020204030203" pitchFamily="34" charset="0"/>
              </a:rPr>
              <a:t>2019</a:t>
            </a:r>
          </a:p>
          <a:p>
            <a:pPr algn="ctr" defTabSz="674827">
              <a:defRPr/>
            </a:pPr>
            <a:r>
              <a:rPr lang="es-CL" altLang="es-CL" sz="1400" b="1" dirty="0">
                <a:solidFill>
                  <a:srgbClr val="01E1CE"/>
                </a:solidFill>
                <a:latin typeface="Lato" panose="020F0502020204030203" pitchFamily="34" charset="0"/>
                <a:ea typeface="Lato" panose="020F0502020204030203" pitchFamily="34" charset="0"/>
                <a:cs typeface="Lato" panose="020F0502020204030203" pitchFamily="34" charset="0"/>
              </a:rPr>
              <a:t>25%</a:t>
            </a:r>
          </a:p>
        </p:txBody>
      </p:sp>
      <p:sp>
        <p:nvSpPr>
          <p:cNvPr id="60" name="CuadroTexto 59">
            <a:extLst>
              <a:ext uri="{FF2B5EF4-FFF2-40B4-BE49-F238E27FC236}">
                <a16:creationId xmlns:a16="http://schemas.microsoft.com/office/drawing/2014/main" id="{2498DDF4-E521-E7C3-A930-05A4B0876056}"/>
              </a:ext>
            </a:extLst>
          </p:cNvPr>
          <p:cNvSpPr txBox="1"/>
          <p:nvPr/>
        </p:nvSpPr>
        <p:spPr>
          <a:xfrm>
            <a:off x="7041930" y="1494395"/>
            <a:ext cx="1673251" cy="1200329"/>
          </a:xfrm>
          <a:prstGeom prst="rect">
            <a:avLst/>
          </a:prstGeom>
          <a:noFill/>
        </p:spPr>
        <p:txBody>
          <a:bodyPr wrap="square">
            <a:spAutoFit/>
          </a:bodyPr>
          <a:lstStyle/>
          <a:p>
            <a:pPr defTabSz="674827">
              <a:defRPr/>
            </a:pPr>
            <a:r>
              <a:rPr lang="es-CL" sz="900" b="1" dirty="0">
                <a:solidFill>
                  <a:srgbClr val="1161FE"/>
                </a:solidFill>
                <a:latin typeface="Lato" panose="020F0502020204030203" pitchFamily="34" charset="0"/>
                <a:ea typeface="Lato" panose="020F0502020204030203" pitchFamily="34" charset="0"/>
                <a:cs typeface="Lato" panose="020F0502020204030203" pitchFamily="34" charset="0"/>
              </a:rPr>
              <a:t>Cláusula PYME</a:t>
            </a:r>
          </a:p>
          <a:p>
            <a:pPr defTabSz="674827">
              <a:defRPr/>
            </a:pPr>
            <a:r>
              <a:rPr lang="es-CL" sz="900" dirty="0">
                <a:solidFill>
                  <a:srgbClr val="404040"/>
                </a:solidFill>
                <a:latin typeface="Lato" panose="020F0502020204030203" pitchFamily="34" charset="0"/>
                <a:ea typeface="Lato" panose="020F0502020204030203" pitchFamily="34" charset="0"/>
                <a:cs typeface="Lato" panose="020F0502020204030203" pitchFamily="34" charset="0"/>
              </a:rPr>
              <a:t>Nuevo régimen art. 14 D)</a:t>
            </a:r>
          </a:p>
          <a:p>
            <a:pPr defTabSz="674827">
              <a:defRPr/>
            </a:pPr>
            <a:endParaRPr lang="es-CL" sz="900" dirty="0">
              <a:solidFill>
                <a:srgbClr val="404040"/>
              </a:solidFill>
              <a:latin typeface="Lato" panose="020F0502020204030203" pitchFamily="34" charset="0"/>
              <a:ea typeface="Lato" panose="020F0502020204030203" pitchFamily="34" charset="0"/>
              <a:cs typeface="Lato" panose="020F0502020204030203" pitchFamily="34" charset="0"/>
            </a:endParaRPr>
          </a:p>
          <a:p>
            <a:pPr defTabSz="674827">
              <a:defRPr/>
            </a:pPr>
            <a:r>
              <a:rPr lang="es-CL" sz="900" dirty="0">
                <a:solidFill>
                  <a:srgbClr val="404040"/>
                </a:solidFill>
                <a:latin typeface="Lato" panose="020F0502020204030203" pitchFamily="34" charset="0"/>
                <a:ea typeface="Lato" panose="020F0502020204030203" pitchFamily="34" charset="0"/>
                <a:cs typeface="Lato" panose="020F0502020204030203" pitchFamily="34" charset="0"/>
              </a:rPr>
              <a:t>Régimen transparencia tributaria</a:t>
            </a:r>
          </a:p>
          <a:p>
            <a:pPr defTabSz="674827">
              <a:defRPr/>
            </a:pPr>
            <a:endParaRPr lang="es-CL" sz="900" dirty="0">
              <a:solidFill>
                <a:srgbClr val="404040"/>
              </a:solidFill>
              <a:latin typeface="Lato" panose="020F0502020204030203" pitchFamily="34" charset="0"/>
              <a:ea typeface="Lato" panose="020F0502020204030203" pitchFamily="34" charset="0"/>
              <a:cs typeface="Lato" panose="020F0502020204030203" pitchFamily="34" charset="0"/>
            </a:endParaRPr>
          </a:p>
          <a:p>
            <a:pPr defTabSz="674827">
              <a:defRPr/>
            </a:pPr>
            <a:r>
              <a:rPr lang="es-CL" sz="900" dirty="0">
                <a:solidFill>
                  <a:srgbClr val="404040"/>
                </a:solidFill>
                <a:latin typeface="Lato" panose="020F0502020204030203" pitchFamily="34" charset="0"/>
                <a:ea typeface="Lato" panose="020F0502020204030203" pitchFamily="34" charset="0"/>
                <a:cs typeface="Lato" panose="020F0502020204030203" pitchFamily="34" charset="0"/>
              </a:rPr>
              <a:t>Amplía ingresos </a:t>
            </a:r>
            <a:r>
              <a:rPr lang="es-CL" sz="900" b="1" dirty="0">
                <a:solidFill>
                  <a:srgbClr val="01E1CE"/>
                </a:solidFill>
                <a:latin typeface="Lato" panose="020F0502020204030203" pitchFamily="34" charset="0"/>
                <a:ea typeface="Lato" panose="020F0502020204030203" pitchFamily="34" charset="0"/>
                <a:cs typeface="Lato" panose="020F0502020204030203" pitchFamily="34" charset="0"/>
              </a:rPr>
              <a:t>&lt; 75.000 UF </a:t>
            </a:r>
            <a:r>
              <a:rPr lang="es-CL" sz="900" dirty="0">
                <a:solidFill>
                  <a:srgbClr val="404040"/>
                </a:solidFill>
                <a:latin typeface="Lato" panose="020F0502020204030203" pitchFamily="34" charset="0"/>
                <a:ea typeface="Lato" panose="020F0502020204030203" pitchFamily="34" charset="0"/>
                <a:cs typeface="Lato" panose="020F0502020204030203" pitchFamily="34" charset="0"/>
              </a:rPr>
              <a:t>y K efectivo </a:t>
            </a:r>
            <a:r>
              <a:rPr lang="es-CL" sz="900" b="1" dirty="0">
                <a:solidFill>
                  <a:srgbClr val="01E1CE"/>
                </a:solidFill>
                <a:latin typeface="Lato" panose="020F0502020204030203" pitchFamily="34" charset="0"/>
                <a:ea typeface="Lato" panose="020F0502020204030203" pitchFamily="34" charset="0"/>
                <a:cs typeface="Lato" panose="020F0502020204030203" pitchFamily="34" charset="0"/>
              </a:rPr>
              <a:t>&lt; 85.000 UF</a:t>
            </a:r>
          </a:p>
        </p:txBody>
      </p:sp>
      <p:cxnSp>
        <p:nvCxnSpPr>
          <p:cNvPr id="62" name="Conector recto 61">
            <a:extLst>
              <a:ext uri="{FF2B5EF4-FFF2-40B4-BE49-F238E27FC236}">
                <a16:creationId xmlns:a16="http://schemas.microsoft.com/office/drawing/2014/main" id="{CC2920E8-7FEF-B406-2F5D-3B5BB6C64B6F}"/>
              </a:ext>
            </a:extLst>
          </p:cNvPr>
          <p:cNvCxnSpPr>
            <a:cxnSpLocks/>
          </p:cNvCxnSpPr>
          <p:nvPr/>
        </p:nvCxnSpPr>
        <p:spPr>
          <a:xfrm>
            <a:off x="1939857" y="3130870"/>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F63C4641-B4F1-29B1-4008-6B1CBFEC679D}"/>
              </a:ext>
            </a:extLst>
          </p:cNvPr>
          <p:cNvCxnSpPr>
            <a:cxnSpLocks/>
          </p:cNvCxnSpPr>
          <p:nvPr/>
        </p:nvCxnSpPr>
        <p:spPr>
          <a:xfrm>
            <a:off x="2894598" y="3130870"/>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F4C64D2E-9143-7E06-EBC2-51875851C607}"/>
              </a:ext>
            </a:extLst>
          </p:cNvPr>
          <p:cNvCxnSpPr>
            <a:cxnSpLocks/>
          </p:cNvCxnSpPr>
          <p:nvPr/>
        </p:nvCxnSpPr>
        <p:spPr>
          <a:xfrm>
            <a:off x="4353236" y="2974982"/>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062B1F4A-CEE9-8667-8C1A-B0E1DE9A6F23}"/>
              </a:ext>
            </a:extLst>
          </p:cNvPr>
          <p:cNvCxnSpPr>
            <a:cxnSpLocks/>
          </p:cNvCxnSpPr>
          <p:nvPr/>
        </p:nvCxnSpPr>
        <p:spPr>
          <a:xfrm>
            <a:off x="5996707" y="3136827"/>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FCCDAE7A-B740-EC70-CF65-1F1BE042CEF0}"/>
              </a:ext>
            </a:extLst>
          </p:cNvPr>
          <p:cNvCxnSpPr>
            <a:cxnSpLocks/>
          </p:cNvCxnSpPr>
          <p:nvPr/>
        </p:nvCxnSpPr>
        <p:spPr>
          <a:xfrm>
            <a:off x="7958667" y="3122097"/>
            <a:ext cx="0" cy="167817"/>
          </a:xfrm>
          <a:prstGeom prst="line">
            <a:avLst/>
          </a:prstGeom>
          <a:ln w="19050">
            <a:solidFill>
              <a:srgbClr val="1161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16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5425" y="-12225"/>
            <a:ext cx="9144000" cy="5155800"/>
          </a:xfrm>
          <a:prstGeom prst="rect">
            <a:avLst/>
          </a:prstGeom>
          <a:solidFill>
            <a:srgbClr val="116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15"/>
          <p:cNvPicPr preferRelativeResize="0"/>
          <p:nvPr/>
        </p:nvPicPr>
        <p:blipFill>
          <a:blip r:embed="rId3">
            <a:alphaModFix/>
          </a:blip>
          <a:stretch>
            <a:fillRect/>
          </a:stretch>
        </p:blipFill>
        <p:spPr>
          <a:xfrm>
            <a:off x="498375" y="373125"/>
            <a:ext cx="1244700" cy="683525"/>
          </a:xfrm>
          <a:prstGeom prst="rect">
            <a:avLst/>
          </a:prstGeom>
          <a:noFill/>
          <a:ln>
            <a:noFill/>
          </a:ln>
        </p:spPr>
      </p:pic>
      <p:pic>
        <p:nvPicPr>
          <p:cNvPr id="78" name="Google Shape;78;p15"/>
          <p:cNvPicPr preferRelativeResize="0"/>
          <p:nvPr/>
        </p:nvPicPr>
        <p:blipFill rotWithShape="1">
          <a:blip r:embed="rId4">
            <a:alphaModFix/>
          </a:blip>
          <a:srcRect/>
          <a:stretch/>
        </p:blipFill>
        <p:spPr>
          <a:xfrm>
            <a:off x="2819400" y="885813"/>
            <a:ext cx="6324600" cy="4257675"/>
          </a:xfrm>
          <a:prstGeom prst="rect">
            <a:avLst/>
          </a:prstGeom>
          <a:noFill/>
          <a:ln>
            <a:noFill/>
          </a:ln>
        </p:spPr>
      </p:pic>
      <p:sp>
        <p:nvSpPr>
          <p:cNvPr id="79" name="Google Shape;79;p15"/>
          <p:cNvSpPr txBox="1"/>
          <p:nvPr/>
        </p:nvSpPr>
        <p:spPr>
          <a:xfrm>
            <a:off x="1409700" y="1842300"/>
            <a:ext cx="6324600" cy="1708974"/>
          </a:xfrm>
          <a:prstGeom prst="rect">
            <a:avLst/>
          </a:prstGeom>
          <a:noFill/>
          <a:ln>
            <a:noFill/>
          </a:ln>
        </p:spPr>
        <p:txBody>
          <a:bodyPr spcFirstLastPara="1" wrap="square" lIns="91425" tIns="45700" rIns="91425" bIns="45700" anchor="t" anchorCtr="0">
            <a:noAutofit/>
          </a:bodyPr>
          <a:lstStyle/>
          <a:p>
            <a:pPr algn="ctr" eaLnBrk="1" hangingPunct="1">
              <a:buSzTx/>
            </a:pPr>
            <a:r>
              <a:rPr lang="es-MX" altLang="es-MX" sz="4000" b="1" dirty="0">
                <a:solidFill>
                  <a:srgbClr val="FFFFFF"/>
                </a:solidFill>
                <a:latin typeface="Lato"/>
                <a:ea typeface="Lato"/>
                <a:cs typeface="Lato"/>
              </a:rPr>
              <a:t>PROYECTO </a:t>
            </a:r>
          </a:p>
          <a:p>
            <a:pPr algn="ctr" eaLnBrk="1" hangingPunct="1">
              <a:buSzTx/>
            </a:pPr>
            <a:r>
              <a:rPr lang="es-MX" altLang="es-MX" sz="4000" b="1" dirty="0">
                <a:solidFill>
                  <a:srgbClr val="FFFFFF"/>
                </a:solidFill>
                <a:latin typeface="Lato"/>
                <a:ea typeface="Lato"/>
                <a:cs typeface="Lato"/>
              </a:rPr>
              <a:t>TRIBUTARIO BORIC</a:t>
            </a:r>
          </a:p>
          <a:p>
            <a:pPr algn="ctr" eaLnBrk="1" hangingPunct="1">
              <a:buSzTx/>
            </a:pPr>
            <a:endParaRPr lang="es-MX" altLang="es-MX" sz="4000" b="1" dirty="0">
              <a:solidFill>
                <a:srgbClr val="FFFFFF"/>
              </a:solidFill>
              <a:latin typeface="Lato"/>
              <a:ea typeface="Lato"/>
              <a:cs typeface="Lato"/>
            </a:endParaRPr>
          </a:p>
          <a:p>
            <a:pPr algn="r" eaLnBrk="1" hangingPunct="1">
              <a:buSzTx/>
            </a:pPr>
            <a:r>
              <a:rPr lang="es-MX" altLang="es-MX" sz="2400" b="1" dirty="0">
                <a:solidFill>
                  <a:srgbClr val="FFFFFF"/>
                </a:solidFill>
                <a:latin typeface="Lato"/>
                <a:ea typeface="Lato"/>
                <a:cs typeface="Lato"/>
              </a:rPr>
              <a:t>Christian Aste</a:t>
            </a:r>
          </a:p>
        </p:txBody>
      </p:sp>
      <p:pic>
        <p:nvPicPr>
          <p:cNvPr id="2" name="Imagen 1"/>
          <p:cNvPicPr>
            <a:picLocks noChangeAspect="1"/>
          </p:cNvPicPr>
          <p:nvPr/>
        </p:nvPicPr>
        <p:blipFill>
          <a:blip r:embed="rId5"/>
          <a:stretch>
            <a:fillRect/>
          </a:stretch>
        </p:blipFill>
        <p:spPr>
          <a:xfrm>
            <a:off x="0" y="5027664"/>
            <a:ext cx="9144000" cy="115824"/>
          </a:xfrm>
          <a:prstGeom prst="rect">
            <a:avLst/>
          </a:prstGeom>
        </p:spPr>
      </p:pic>
    </p:spTree>
    <p:extLst>
      <p:ext uri="{BB962C8B-B14F-4D97-AF65-F5344CB8AC3E}">
        <p14:creationId xmlns:p14="http://schemas.microsoft.com/office/powerpoint/2010/main" val="1355952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5425" y="-12225"/>
            <a:ext cx="9144000" cy="5155800"/>
          </a:xfrm>
          <a:prstGeom prst="rect">
            <a:avLst/>
          </a:prstGeom>
          <a:solidFill>
            <a:srgbClr val="1161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15"/>
          <p:cNvPicPr preferRelativeResize="0"/>
          <p:nvPr/>
        </p:nvPicPr>
        <p:blipFill>
          <a:blip r:embed="rId3">
            <a:alphaModFix/>
          </a:blip>
          <a:stretch>
            <a:fillRect/>
          </a:stretch>
        </p:blipFill>
        <p:spPr>
          <a:xfrm>
            <a:off x="498375" y="373125"/>
            <a:ext cx="1244700" cy="683525"/>
          </a:xfrm>
          <a:prstGeom prst="rect">
            <a:avLst/>
          </a:prstGeom>
          <a:noFill/>
          <a:ln>
            <a:noFill/>
          </a:ln>
        </p:spPr>
      </p:pic>
      <p:pic>
        <p:nvPicPr>
          <p:cNvPr id="78" name="Google Shape;78;p15"/>
          <p:cNvPicPr preferRelativeResize="0"/>
          <p:nvPr/>
        </p:nvPicPr>
        <p:blipFill rotWithShape="1">
          <a:blip r:embed="rId4">
            <a:alphaModFix/>
          </a:blip>
          <a:srcRect/>
          <a:stretch/>
        </p:blipFill>
        <p:spPr>
          <a:xfrm>
            <a:off x="2819400" y="885813"/>
            <a:ext cx="6324600" cy="4257675"/>
          </a:xfrm>
          <a:prstGeom prst="rect">
            <a:avLst/>
          </a:prstGeom>
          <a:noFill/>
          <a:ln>
            <a:noFill/>
          </a:ln>
        </p:spPr>
      </p:pic>
      <p:sp>
        <p:nvSpPr>
          <p:cNvPr id="79" name="Google Shape;79;p15"/>
          <p:cNvSpPr txBox="1"/>
          <p:nvPr/>
        </p:nvSpPr>
        <p:spPr>
          <a:xfrm>
            <a:off x="1204217" y="999031"/>
            <a:ext cx="6324600" cy="3757903"/>
          </a:xfrm>
          <a:prstGeom prst="rect">
            <a:avLst/>
          </a:prstGeom>
          <a:noFill/>
          <a:ln>
            <a:noFill/>
          </a:ln>
        </p:spPr>
        <p:txBody>
          <a:bodyPr spcFirstLastPara="1" wrap="square" lIns="91425" tIns="45700" rIns="91425" bIns="45700" anchor="t" anchorCtr="0">
            <a:noAutofit/>
          </a:bodyPr>
          <a:lstStyle/>
          <a:p>
            <a:pPr algn="ctr" eaLnBrk="1" hangingPunct="1">
              <a:buSzTx/>
            </a:pPr>
            <a:r>
              <a:rPr lang="es-MX" altLang="es-MX" sz="4000" b="1" dirty="0">
                <a:solidFill>
                  <a:srgbClr val="FFFFFF"/>
                </a:solidFill>
                <a:latin typeface="Lato"/>
                <a:ea typeface="Lato"/>
                <a:cs typeface="Lato"/>
              </a:rPr>
              <a:t>PRINCIPIOS CONSTIOTUCIONALES – Historia – Derecho Comparado</a:t>
            </a:r>
          </a:p>
          <a:p>
            <a:pPr algn="r" eaLnBrk="1" hangingPunct="1">
              <a:buSzTx/>
            </a:pPr>
            <a:endParaRPr lang="es-MX" altLang="es-MX" sz="2800" b="1" dirty="0">
              <a:solidFill>
                <a:srgbClr val="FFFFFF"/>
              </a:solidFill>
              <a:latin typeface="Lato"/>
              <a:ea typeface="Lato"/>
              <a:cs typeface="Lato"/>
            </a:endParaRPr>
          </a:p>
          <a:p>
            <a:pPr algn="r" eaLnBrk="1" hangingPunct="1">
              <a:buSzTx/>
            </a:pPr>
            <a:r>
              <a:rPr lang="es-MX" altLang="es-MX" sz="2800" b="1" dirty="0">
                <a:solidFill>
                  <a:srgbClr val="FFFFFF"/>
                </a:solidFill>
                <a:latin typeface="Lato"/>
                <a:ea typeface="Lato"/>
                <a:cs typeface="Lato"/>
              </a:rPr>
              <a:t>Christian Aste</a:t>
            </a:r>
          </a:p>
          <a:p>
            <a:pPr algn="ctr" eaLnBrk="1" hangingPunct="1">
              <a:buSzTx/>
            </a:pPr>
            <a:endParaRPr lang="es-MX" altLang="es-MX" sz="4000" b="1" dirty="0">
              <a:solidFill>
                <a:srgbClr val="FFFFFF"/>
              </a:solidFill>
              <a:latin typeface="Lato"/>
              <a:ea typeface="Lato"/>
              <a:cs typeface="Lato"/>
            </a:endParaRPr>
          </a:p>
        </p:txBody>
      </p:sp>
      <p:pic>
        <p:nvPicPr>
          <p:cNvPr id="2" name="Imagen 1"/>
          <p:cNvPicPr>
            <a:picLocks noChangeAspect="1"/>
          </p:cNvPicPr>
          <p:nvPr/>
        </p:nvPicPr>
        <p:blipFill>
          <a:blip r:embed="rId5"/>
          <a:stretch>
            <a:fillRect/>
          </a:stretch>
        </p:blipFill>
        <p:spPr>
          <a:xfrm>
            <a:off x="0" y="5027664"/>
            <a:ext cx="9144000" cy="115824"/>
          </a:xfrm>
          <a:prstGeom prst="rect">
            <a:avLst/>
          </a:prstGeom>
        </p:spPr>
      </p:pic>
    </p:spTree>
    <p:extLst>
      <p:ext uri="{BB962C8B-B14F-4D97-AF65-F5344CB8AC3E}">
        <p14:creationId xmlns:p14="http://schemas.microsoft.com/office/powerpoint/2010/main" val="896687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Art. 19 Número 20</a:t>
            </a:r>
            <a:br>
              <a:rPr lang="es-CL" sz="2000" dirty="0">
                <a:solidFill>
                  <a:schemeClr val="bg2"/>
                </a:solidFill>
              </a:rPr>
            </a:br>
            <a:r>
              <a:rPr lang="es-MX" sz="1400" b="1" dirty="0">
                <a:solidFill>
                  <a:srgbClr val="999999"/>
                </a:solidFill>
                <a:latin typeface="Lato"/>
                <a:ea typeface="Lato"/>
                <a:cs typeface="Lato"/>
              </a:rPr>
              <a:t>La igual repartición de los tributos en proporción a las rentas o en la progresión o forma que fije la ley, y la igual repartición de las demás cargas públicas.”</a:t>
            </a:r>
            <a:br>
              <a:rPr lang="es-CL" sz="1400" b="1" dirty="0">
                <a:solidFill>
                  <a:srgbClr val="999999"/>
                </a:solidFill>
                <a:latin typeface="Lato"/>
                <a:ea typeface="Lato"/>
                <a:cs typeface="Lato"/>
              </a:rPr>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648282"/>
            <a:ext cx="5522012" cy="2283305"/>
          </a:xfrm>
          <a:prstGeom prst="rect">
            <a:avLst/>
          </a:prstGeom>
          <a:noFill/>
          <a:ln>
            <a:noFill/>
          </a:ln>
        </p:spPr>
        <p:txBody>
          <a:bodyPr spcFirstLastPara="1" wrap="square" lIns="91425" tIns="91425" rIns="91425" bIns="91425" anchor="t" anchorCtr="0">
            <a:normAutofit fontScale="3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20000"/>
              </a:lnSpc>
              <a:buClr>
                <a:srgbClr val="000000"/>
              </a:buClr>
            </a:pPr>
            <a:r>
              <a:rPr lang="es-ES_tradnl" altLang="es-CL" sz="4700" dirty="0">
                <a:solidFill>
                  <a:srgbClr val="000000"/>
                </a:solidFill>
                <a:latin typeface="Lato" panose="020F0502020204030203" pitchFamily="34" charset="0"/>
                <a:ea typeface="Lato" panose="020F0502020204030203" pitchFamily="34" charset="0"/>
                <a:cs typeface="Lato" panose="020F0502020204030203" pitchFamily="34" charset="0"/>
              </a:rPr>
              <a:t>En 1812, el Reglamento Constitucional Provisorio, estableció en su artículo 7º que sin el dictamen del Senado la Junta Superior Gubernativa no podía imponer contribuciones. </a:t>
            </a:r>
          </a:p>
          <a:p>
            <a:pPr algn="just">
              <a:lnSpc>
                <a:spcPct val="120000"/>
              </a:lnSpc>
              <a:buClr>
                <a:srgbClr val="000000"/>
              </a:buClr>
            </a:pPr>
            <a:endParaRPr lang="es-ES_tradnl" altLang="es-CL" sz="47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r>
              <a:rPr lang="es-MX" sz="4700" dirty="0">
                <a:solidFill>
                  <a:srgbClr val="000000"/>
                </a:solidFill>
                <a:latin typeface="Lato" panose="020F0502020204030203" pitchFamily="34" charset="0"/>
                <a:ea typeface="Lato" panose="020F0502020204030203" pitchFamily="34" charset="0"/>
                <a:cs typeface="Lato" panose="020F0502020204030203" pitchFamily="34" charset="0"/>
              </a:rPr>
              <a:t>En 1814, el Reglamento para el Gobierno Provisorio no obstante que concentró el poder ejecutivo en un individuo con el título de Director Supremo, estableció que las contribuciones públicas generales, debían consultarse y acordarse con su Senado. </a:t>
            </a:r>
            <a:endParaRPr lang="es-CL" sz="47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nSpc>
                <a:spcPct val="120000"/>
              </a:lnSpc>
              <a:buClr>
                <a:srgbClr val="000000"/>
              </a:buClr>
            </a:pPr>
            <a:endParaRPr lang="es-CL" sz="3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br>
              <a:rPr lang="es-CL" altLang="es-CL" sz="3100" dirty="0">
                <a:solidFill>
                  <a:srgbClr val="0070C0"/>
                </a:solidFill>
              </a:rPr>
            </a:br>
            <a:br>
              <a:rPr lang="es-CL" altLang="es-MX" sz="2000" dirty="0">
                <a:solidFill>
                  <a:srgbClr val="404040"/>
                </a:solidFill>
                <a:latin typeface="Palatino Linotype" panose="02040502050505030304" pitchFamily="18" charset="0"/>
              </a:rPr>
            </a:br>
            <a:endParaRPr lang="es-MX" sz="2000" b="1" dirty="0">
              <a:solidFill>
                <a:srgbClr val="000000"/>
              </a:solidFill>
              <a:latin typeface="Lato"/>
              <a:ea typeface="Lato"/>
              <a:cs typeface="Lato"/>
              <a:sym typeface="Lato"/>
            </a:endParaRPr>
          </a:p>
        </p:txBody>
      </p:sp>
    </p:spTree>
    <p:extLst>
      <p:ext uri="{BB962C8B-B14F-4D97-AF65-F5344CB8AC3E}">
        <p14:creationId xmlns:p14="http://schemas.microsoft.com/office/powerpoint/2010/main" val="291103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Art. 19 Número 20</a:t>
            </a:r>
            <a:br>
              <a:rPr lang="es-CL" sz="2000" dirty="0">
                <a:solidFill>
                  <a:schemeClr val="bg2"/>
                </a:solidFill>
              </a:rPr>
            </a:br>
            <a:r>
              <a:rPr lang="es-MX" sz="1400" b="1" dirty="0">
                <a:solidFill>
                  <a:srgbClr val="999999"/>
                </a:solidFill>
                <a:latin typeface="Lato"/>
                <a:ea typeface="Lato"/>
                <a:cs typeface="Lato"/>
              </a:rPr>
              <a:t>La igual repartición de los tributos en proporción a las rentas o en la progresión o forma que fije la ley, y la igual repartición de las demás cargas públicas.”</a:t>
            </a:r>
            <a:br>
              <a:rPr lang="es-CL" sz="1400" b="1" dirty="0">
                <a:solidFill>
                  <a:srgbClr val="999999"/>
                </a:solidFill>
                <a:latin typeface="Lato"/>
                <a:ea typeface="Lato"/>
                <a:cs typeface="Lato"/>
              </a:rPr>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648282"/>
            <a:ext cx="5522012" cy="2283305"/>
          </a:xfrm>
          <a:prstGeom prst="rect">
            <a:avLst/>
          </a:prstGeom>
          <a:noFill/>
          <a:ln>
            <a:noFill/>
          </a:ln>
        </p:spPr>
        <p:txBody>
          <a:bodyPr spcFirstLastPara="1" wrap="square" lIns="91425" tIns="91425" rIns="91425" bIns="91425"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5600" dirty="0">
                <a:solidFill>
                  <a:srgbClr val="000000"/>
                </a:solidFill>
                <a:latin typeface="Lato" panose="020F0502020204030203" pitchFamily="34" charset="0"/>
                <a:ea typeface="Lato" panose="020F0502020204030203" pitchFamily="34" charset="0"/>
                <a:cs typeface="Lato" panose="020F0502020204030203" pitchFamily="34" charset="0"/>
              </a:rPr>
              <a:t>La Constitución de 1818, en su capítulo II referido a los deberes del hombre social, señaló en su artículo 3º que constituía un deber de éste ayudar con alguna porción de sus bienes para los gastos ordinarios del Estado; y en sus necesidades extraordinarias y peligros. Radicó además en el Director Supremo, la función de recaudación, al precisar en el artículo 5º que constituía una atribución de su autoridad la recaudación, y al señalar en el artículo 17 que debía cuidar el crédito de los fondos del Estado, consultando eficazmente su recaudación. </a:t>
            </a:r>
          </a:p>
          <a:p>
            <a:pPr algn="just">
              <a:lnSpc>
                <a:spcPct val="120000"/>
              </a:lnSpc>
              <a:buClr>
                <a:srgbClr val="000000"/>
              </a:buClr>
            </a:pPr>
            <a:endParaRPr lang="es-ES_tradnl" altLang="es-CL" sz="47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nSpc>
                <a:spcPct val="120000"/>
              </a:lnSpc>
              <a:buClr>
                <a:srgbClr val="000000"/>
              </a:buClr>
            </a:pPr>
            <a:br>
              <a:rPr lang="es-CL" altLang="es-MX" sz="2000" dirty="0">
                <a:solidFill>
                  <a:srgbClr val="404040"/>
                </a:solidFill>
                <a:latin typeface="Palatino Linotype" panose="02040502050505030304" pitchFamily="18" charset="0"/>
              </a:rPr>
            </a:br>
            <a:endParaRPr lang="es-MX" sz="2000" b="1" dirty="0">
              <a:solidFill>
                <a:srgbClr val="000000"/>
              </a:solidFill>
              <a:latin typeface="Lato"/>
              <a:ea typeface="Lato"/>
              <a:cs typeface="Lato"/>
              <a:sym typeface="Lato"/>
            </a:endParaRPr>
          </a:p>
        </p:txBody>
      </p:sp>
    </p:spTree>
    <p:extLst>
      <p:ext uri="{BB962C8B-B14F-4D97-AF65-F5344CB8AC3E}">
        <p14:creationId xmlns:p14="http://schemas.microsoft.com/office/powerpoint/2010/main" val="4163270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Art. 19 Número 20</a:t>
            </a:r>
            <a:br>
              <a:rPr lang="es-CL" sz="2000" dirty="0">
                <a:solidFill>
                  <a:schemeClr val="bg2"/>
                </a:solidFill>
              </a:rPr>
            </a:br>
            <a:r>
              <a:rPr lang="es-MX" sz="1400" b="1" dirty="0">
                <a:solidFill>
                  <a:srgbClr val="999999"/>
                </a:solidFill>
                <a:latin typeface="Lato"/>
                <a:ea typeface="Lato"/>
                <a:cs typeface="Lato"/>
              </a:rPr>
              <a:t>La igual repartición de los tributos en proporción a las rentas o en la progresión o forma que fije la ley, y la igual repartición de las demás cargas públicas.”</a:t>
            </a:r>
            <a:br>
              <a:rPr lang="es-CL" sz="1400" b="1" dirty="0">
                <a:solidFill>
                  <a:srgbClr val="999999"/>
                </a:solidFill>
                <a:latin typeface="Lato"/>
                <a:ea typeface="Lato"/>
                <a:cs typeface="Lato"/>
              </a:rPr>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648282"/>
            <a:ext cx="5522012" cy="2283305"/>
          </a:xfrm>
          <a:prstGeom prst="rect">
            <a:avLst/>
          </a:prstGeom>
          <a:noFill/>
          <a:ln>
            <a:noFill/>
          </a:ln>
        </p:spPr>
        <p:txBody>
          <a:bodyPr spcFirstLastPara="1" wrap="square" lIns="91425" tIns="91425" rIns="91425" bIns="91425" anchor="t" anchorCtr="0">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altLang="es-CL" sz="5600" dirty="0">
                <a:solidFill>
                  <a:srgbClr val="000000"/>
                </a:solidFill>
                <a:latin typeface="Lato" panose="020F0502020204030203" pitchFamily="34" charset="0"/>
                <a:ea typeface="Lato" panose="020F0502020204030203" pitchFamily="34" charset="0"/>
                <a:cs typeface="Lato" panose="020F0502020204030203" pitchFamily="34" charset="0"/>
              </a:rPr>
              <a:t>La Constitución de 1822, junto con establecer en el número 2 de su artículo 47 que le correspondía al Congreso: “Fijar las contribuciones directas e indirectas, y aprobar su repartimiento”, precisó en el artículo 49 que la iniciativa en las leyes que se dirijan a imponer contribuciones le competía a la Cámara de Diputados, correspondiéndole ,por lo tanto, al Senado sólo la facultad de admitirlas, repulsarlas o modificarlas. Más adelante y a mayor abundamiento, el artículo 221 agregó que no se podían imponer impuestos sino en los casos muy urgentes. Cabe advertir que esta es la primera referencia que nuestro ordenamiento constitucional hace a los impuestos.</a:t>
            </a:r>
            <a:endParaRPr lang="es-CL" altLang="es-CL" sz="56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endParaRPr lang="es-ES_tradnl" altLang="es-CL" sz="47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nSpc>
                <a:spcPct val="120000"/>
              </a:lnSpc>
              <a:buClr>
                <a:srgbClr val="000000"/>
              </a:buClr>
            </a:pPr>
            <a:br>
              <a:rPr lang="es-CL" altLang="es-MX" sz="2000" dirty="0">
                <a:solidFill>
                  <a:srgbClr val="404040"/>
                </a:solidFill>
                <a:latin typeface="Palatino Linotype" panose="02040502050505030304" pitchFamily="18" charset="0"/>
              </a:rPr>
            </a:br>
            <a:endParaRPr lang="es-MX" sz="2000" b="1" dirty="0">
              <a:solidFill>
                <a:srgbClr val="000000"/>
              </a:solidFill>
              <a:latin typeface="Lato"/>
              <a:ea typeface="Lato"/>
              <a:cs typeface="Lato"/>
              <a:sym typeface="Lato"/>
            </a:endParaRPr>
          </a:p>
        </p:txBody>
      </p:sp>
    </p:spTree>
    <p:extLst>
      <p:ext uri="{BB962C8B-B14F-4D97-AF65-F5344CB8AC3E}">
        <p14:creationId xmlns:p14="http://schemas.microsoft.com/office/powerpoint/2010/main" val="2297311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Art. 19 Número 20</a:t>
            </a:r>
            <a:br>
              <a:rPr lang="es-CL" sz="2000" dirty="0">
                <a:solidFill>
                  <a:schemeClr val="bg2"/>
                </a:solidFill>
              </a:rPr>
            </a:br>
            <a:r>
              <a:rPr lang="es-MX" sz="1400" b="1" dirty="0">
                <a:solidFill>
                  <a:srgbClr val="999999"/>
                </a:solidFill>
                <a:latin typeface="Lato"/>
                <a:ea typeface="Lato"/>
                <a:cs typeface="Lato"/>
              </a:rPr>
              <a:t>La igual repartición de los tributos en proporción a las rentas o en la progresión o forma que fije la ley, y la igual repartición de las demás cargas públicas.”</a:t>
            </a:r>
            <a:br>
              <a:rPr lang="es-CL" sz="1400" b="1" dirty="0">
                <a:solidFill>
                  <a:srgbClr val="999999"/>
                </a:solidFill>
                <a:latin typeface="Lato"/>
                <a:ea typeface="Lato"/>
                <a:cs typeface="Lato"/>
              </a:rPr>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648282"/>
            <a:ext cx="5522012" cy="2283305"/>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altLang="es-CL" sz="1400" dirty="0">
                <a:solidFill>
                  <a:srgbClr val="000000"/>
                </a:solidFill>
                <a:latin typeface="Lato" panose="020F0502020204030203" pitchFamily="34" charset="0"/>
                <a:ea typeface="Lato" panose="020F0502020204030203" pitchFamily="34" charset="0"/>
                <a:cs typeface="Lato" panose="020F0502020204030203" pitchFamily="34" charset="0"/>
              </a:rPr>
              <a:t>La Constitución de 1823 la reitera al establecer en el número 4 del artículo 39 que al Senado le correspondía sancionar los impuestos y contribuciones con previo asenso de la Cámara Nacional y al consignar en el artículo 235 que sólo el cuerpo legislativo podía imponer contribuciones directas o indirectas, prohibiendo imponerlas sin autoridad de legislatura, ni bajo pretexto precario, voluntario o de alguna clase. De hecho, en su artículo 142 estableció que no podían exigirse ningún género de contribución, sin que lo autorizase un reglamento público aprobado legalmente. </a:t>
            </a:r>
            <a:endParaRPr lang="es-CL" altLang="es-CL" sz="1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endParaRPr lang="es-ES_tradnl" altLang="es-CL" sz="1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br>
              <a:rPr lang="es-CL" altLang="es-MX" sz="1400" dirty="0">
                <a:solidFill>
                  <a:srgbClr val="000000"/>
                </a:solidFill>
                <a:latin typeface="Lato" panose="020F0502020204030203" pitchFamily="34" charset="0"/>
                <a:ea typeface="Lato" panose="020F0502020204030203" pitchFamily="34" charset="0"/>
                <a:cs typeface="Lato" panose="020F0502020204030203" pitchFamily="34" charset="0"/>
              </a:rPr>
            </a:br>
            <a:endParaRPr lang="es-MX" sz="1400"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332686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Art. 19 Número 20</a:t>
            </a:r>
            <a:br>
              <a:rPr lang="es-CL" sz="2000" dirty="0">
                <a:solidFill>
                  <a:schemeClr val="bg2"/>
                </a:solidFill>
              </a:rPr>
            </a:br>
            <a:r>
              <a:rPr lang="es-MX" sz="1400" b="1" dirty="0">
                <a:solidFill>
                  <a:srgbClr val="999999"/>
                </a:solidFill>
                <a:latin typeface="Lato"/>
                <a:ea typeface="Lato"/>
                <a:cs typeface="Lato"/>
              </a:rPr>
              <a:t>La igual repartición de los tributos en proporción a las rentas o en la progresión o forma que fije la ley, y la igual repartición de las demás cargas públicas.”</a:t>
            </a:r>
            <a:br>
              <a:rPr lang="es-CL" sz="1400" b="1" dirty="0">
                <a:solidFill>
                  <a:srgbClr val="999999"/>
                </a:solidFill>
                <a:latin typeface="Lato"/>
                <a:ea typeface="Lato"/>
                <a:cs typeface="Lato"/>
              </a:rPr>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648282"/>
            <a:ext cx="5387258" cy="228330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rPr>
              <a:t>La Constitución de 1828, en su artículo 46 número 3 reconoce como atribución exclusiva del Congreso establecer las contribuciones necesarias para cubrir el presupuesto de gasto. En su artículo 47, indica que constituye atribución exclusiva de la Cámara de Diputados proponer las leyes relativas a impuestos y contribuciones, tomando en consideración las modificaciones con que el Senado las devuelva. </a:t>
            </a:r>
            <a:endParaRPr lang="es-CL"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br>
              <a:rPr lang="es-CL" altLang="es-MX" sz="1400" dirty="0">
                <a:solidFill>
                  <a:srgbClr val="000000"/>
                </a:solidFill>
                <a:latin typeface="Lato" panose="020F0502020204030203" pitchFamily="34" charset="0"/>
                <a:ea typeface="Lato" panose="020F0502020204030203" pitchFamily="34" charset="0"/>
                <a:cs typeface="Lato" panose="020F0502020204030203" pitchFamily="34" charset="0"/>
              </a:rPr>
            </a:br>
            <a:endParaRPr lang="es-MX" sz="1400"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2684953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Art. 19 Número 20</a:t>
            </a:r>
            <a:br>
              <a:rPr lang="es-CL" sz="2000" dirty="0">
                <a:solidFill>
                  <a:schemeClr val="bg2"/>
                </a:solidFill>
              </a:rPr>
            </a:br>
            <a:r>
              <a:rPr lang="es-MX" sz="1400" b="1" dirty="0">
                <a:solidFill>
                  <a:srgbClr val="999999"/>
                </a:solidFill>
                <a:latin typeface="Lato"/>
                <a:ea typeface="Lato"/>
                <a:cs typeface="Lato"/>
              </a:rPr>
              <a:t>La igual repartición de los tributos en proporción a las rentas o en la progresión o forma que fije la ley, y la igual repartición de las demás cargas públicas.”</a:t>
            </a:r>
            <a:br>
              <a:rPr lang="es-CL" sz="1400" b="1" dirty="0">
                <a:solidFill>
                  <a:srgbClr val="999999"/>
                </a:solidFill>
                <a:latin typeface="Lato"/>
                <a:ea typeface="Lato"/>
                <a:cs typeface="Lato"/>
              </a:rPr>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648282"/>
            <a:ext cx="5387258" cy="228330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rPr>
              <a:t>La Constitución de 1833 en el número 1 de su artículo 37 estableció que sólo en virtud de una ley se podía: Imponer contribuciones de cualquiera clase o naturaleza, suprimir las existentes y determinar en caso necesario su repartimiento entre las provincias o departamentos. En el artículo 40 agregó que las leyes sobre contribuciones de cualquier naturaleza que sean, sólo podían tener origen en la Cámara de Diputados. </a:t>
            </a:r>
            <a:endParaRPr lang="es-CL"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rPr>
              <a:t>El cuidado de la recaudación le competía al Presidente de la República, por mandato del artículo 82 número 12. </a:t>
            </a:r>
            <a:endParaRPr lang="es-CL"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69786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Art. 19 Número 20</a:t>
            </a:r>
            <a:br>
              <a:rPr lang="es-CL" sz="2000" dirty="0">
                <a:solidFill>
                  <a:schemeClr val="bg2"/>
                </a:solidFill>
              </a:rPr>
            </a:br>
            <a:r>
              <a:rPr lang="es-MX" sz="1400" b="1" dirty="0">
                <a:solidFill>
                  <a:srgbClr val="999999"/>
                </a:solidFill>
                <a:latin typeface="Lato"/>
                <a:ea typeface="Lato"/>
                <a:cs typeface="Lato"/>
              </a:rPr>
              <a:t>La igual repartición de los tributos en proporción a las rentas o en la progresión o forma que fije la ley, y la igual repartición de las demás cargas públicas.”</a:t>
            </a:r>
            <a:br>
              <a:rPr lang="es-CL" sz="1400" b="1" dirty="0">
                <a:solidFill>
                  <a:srgbClr val="999999"/>
                </a:solidFill>
                <a:latin typeface="Lato"/>
                <a:ea typeface="Lato"/>
                <a:cs typeface="Lato"/>
              </a:rPr>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648282"/>
            <a:ext cx="5387258" cy="269271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rPr>
              <a:t>Es sin embargo, la Constitución de 1925 la que en su artículo 10 número 9 precisó que la Constitución asegura a todos los habitantes de la República, la igual repartición de los impuestos y contribuciones, en proporción de los haberes o en la progresión o forma que fije la ley. En el inciso segundo indicó que sólo por ley podían imponerse contribuciones directas o indirectas y, sin su especial autorización, es prohibido a todo individuo imponerlas, aunque sea bajo pretexto precario, en forma voluntaria, o de cualquier otra clase. El inciso tercero del artículo 45, del título formación de las leyes, estableció que las leyes sobre contribuciones de cualquiera naturaleza que sean sólo podían tener principio en la Cámara de Diputados</a:t>
            </a:r>
            <a:r>
              <a:rPr lang="es-MX" altLang="es-CL" sz="1400" dirty="0">
                <a:solidFill>
                  <a:srgbClr val="FFFFFF"/>
                </a:solidFill>
                <a:latin typeface="Palatino Linotype" panose="02040502050505030304" pitchFamily="18" charset="0"/>
                <a:cs typeface="Times New Roman" panose="02020603050405020304" pitchFamily="18" charset="0"/>
              </a:rPr>
              <a:t>. </a:t>
            </a:r>
            <a:endParaRPr lang="es-CL" altLang="es-CL" sz="1400" dirty="0">
              <a:solidFill>
                <a:srgbClr val="FFFFFF"/>
              </a:solidFill>
              <a:latin typeface="Palatino Linotype" panose="02040502050505030304" pitchFamily="18" charset="0"/>
              <a:cs typeface="Times New Roman" panose="02020603050405020304" pitchFamily="18"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2135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Constitución del Presidente Ricardo Lagos</a:t>
            </a:r>
            <a:br>
              <a:rPr lang="es-CL" sz="2000" dirty="0"/>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524438"/>
            <a:ext cx="5387258" cy="269271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es-MX" sz="1300" b="1" dirty="0">
                <a:solidFill>
                  <a:srgbClr val="1161FE"/>
                </a:solidFill>
                <a:latin typeface="Lato" panose="020F0502020204030203" pitchFamily="34" charset="0"/>
                <a:ea typeface="Lato" panose="020F0502020204030203" pitchFamily="34" charset="0"/>
                <a:cs typeface="Lato" panose="020F0502020204030203" pitchFamily="34" charset="0"/>
              </a:rPr>
              <a:t>Artículo 63 Número 14: </a:t>
            </a:r>
          </a:p>
          <a:p>
            <a:pPr>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“Solo son materias de Ley: Número 14: Las demás que la Constitución señale como leyes de iniciativa exclusiva del </a:t>
            </a: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Presidente de la República.</a:t>
            </a:r>
          </a:p>
          <a:p>
            <a:pPr>
              <a:buClr>
                <a:srgbClr val="000000"/>
              </a:buClr>
            </a:pPr>
            <a:endParaRPr lang="es-MX"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300" b="1" dirty="0">
                <a:solidFill>
                  <a:srgbClr val="1161FE"/>
                </a:solidFill>
                <a:latin typeface="Lato" panose="020F0502020204030203" pitchFamily="34" charset="0"/>
                <a:ea typeface="Lato" panose="020F0502020204030203" pitchFamily="34" charset="0"/>
                <a:cs typeface="Lato" panose="020F0502020204030203" pitchFamily="34" charset="0"/>
              </a:rPr>
              <a:t>Artículo 65 Número 1: </a:t>
            </a:r>
          </a:p>
          <a:p>
            <a:pPr>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Le corresponde al Presidente de la República la iniciativa exclusiva para: 1) Imponer, suprimir, reducir o condonar tributos de cualquier clase o naturaleza, establecer exenciones, o modificar las existentes, y determinar su forma, proporcionalidad o progresión.</a:t>
            </a: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6125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Constitución del Presidente Ricardo Lagos</a:t>
            </a:r>
            <a:br>
              <a:rPr lang="es-CL" sz="2000" dirty="0"/>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39123"/>
            <a:ext cx="5387258" cy="3057188"/>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es-MX" sz="1300" b="1" dirty="0">
                <a:solidFill>
                  <a:srgbClr val="1161FE"/>
                </a:solidFill>
                <a:latin typeface="Lato" panose="020F0502020204030203" pitchFamily="34" charset="0"/>
                <a:ea typeface="Lato" panose="020F0502020204030203" pitchFamily="34" charset="0"/>
                <a:cs typeface="Lato" panose="020F0502020204030203" pitchFamily="34" charset="0"/>
              </a:rPr>
              <a:t>Artículo 65 inciso segundo: </a:t>
            </a:r>
          </a:p>
          <a:p>
            <a:pPr algn="just">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Las leyes sobre tributos, de cualquier naturaleza que sean, solo pueden tener origen en la Cámara de Diputados.</a:t>
            </a: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MX"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300" b="1" dirty="0">
                <a:solidFill>
                  <a:srgbClr val="1161FE"/>
                </a:solidFill>
                <a:latin typeface="Lato" panose="020F0502020204030203" pitchFamily="34" charset="0"/>
                <a:ea typeface="Lato" panose="020F0502020204030203" pitchFamily="34" charset="0"/>
                <a:cs typeface="Lato" panose="020F0502020204030203" pitchFamily="34" charset="0"/>
              </a:rPr>
              <a:t>Artículo 19 Número 20: </a:t>
            </a:r>
          </a:p>
          <a:p>
            <a:pPr algn="just">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La Constitución asegura a todas las personas: La igual repartición de los tributos en proporción a las rentas o en la progresión o forma que fije la Ley, y la igual repartición de las demás cargas públicas. </a:t>
            </a:r>
          </a:p>
          <a:p>
            <a:pPr algn="just">
              <a:buClr>
                <a:srgbClr val="000000"/>
              </a:buClr>
            </a:pP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En ningún caso la ley podrá establecer tributos manifiestamente desproporcionados o injustos.</a:t>
            </a:r>
          </a:p>
          <a:p>
            <a:pPr algn="just">
              <a:buClr>
                <a:srgbClr val="000000"/>
              </a:buClr>
            </a:pP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Los tributos que se recauden, cualquiera que sea su naturaleza ingresarán al patrimonio de la Nación y no podrán estar afectos a un destino determinado.</a:t>
            </a: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300" dirty="0">
                <a:solidFill>
                  <a:srgbClr val="000000"/>
                </a:solidFill>
                <a:latin typeface="Lato" panose="020F0502020204030203" pitchFamily="34" charset="0"/>
                <a:ea typeface="Lato" panose="020F0502020204030203" pitchFamily="34" charset="0"/>
                <a:cs typeface="Lato" panose="020F0502020204030203" pitchFamily="34" charset="0"/>
              </a:rPr>
              <a:t>Sin embargo, la ley podrá autorizar que determinados tributos puedan estar afectados a fines propios de la defensa nacional. Asimismo, podrá autorizar que los que graven actividades o bienes que tengan una clara identificación regional o local puedan ser aplicados, dentro de los marcos que la misma ley señale, por las autoridades regionales o comunales para el funcionamiento de obras de desarrollo.</a:t>
            </a: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1560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8"/>
          <p:cNvSpPr txBox="1">
            <a:spLocks/>
          </p:cNvSpPr>
          <p:nvPr/>
        </p:nvSpPr>
        <p:spPr bwMode="auto">
          <a:xfrm>
            <a:off x="734018" y="447261"/>
            <a:ext cx="7881462" cy="4043480"/>
          </a:xfrm>
          <a:prstGeom prst="rect">
            <a:avLst/>
          </a:prstGeom>
          <a:solidFill>
            <a:schemeClr val="accent1">
              <a:lumMod val="75000"/>
            </a:schemeClr>
          </a:solidFill>
          <a:ln>
            <a:noFill/>
          </a:ln>
        </p:spPr>
        <p:txBody>
          <a:bodyPr/>
          <a:lstStyle>
            <a:lvl1pPr defTabSz="719138">
              <a:spcBef>
                <a:spcPts val="625"/>
              </a:spcBef>
              <a:buSzPct val="100000"/>
              <a:buChar char="•"/>
              <a:defRPr sz="2500">
                <a:solidFill>
                  <a:srgbClr val="000000"/>
                </a:solidFill>
                <a:latin typeface="Arial Narrow" panose="020B0606020202030204" pitchFamily="34" charset="0"/>
              </a:defRPr>
            </a:lvl1pPr>
            <a:lvl2pPr marL="742950" indent="-285750" defTabSz="719138">
              <a:spcBef>
                <a:spcPts val="550"/>
              </a:spcBef>
              <a:buSzPct val="100000"/>
              <a:buChar char="–"/>
              <a:defRPr sz="2200">
                <a:solidFill>
                  <a:srgbClr val="000000"/>
                </a:solidFill>
                <a:latin typeface="Arial Narrow" panose="020B0606020202030204" pitchFamily="34" charset="0"/>
              </a:defRPr>
            </a:lvl2pPr>
            <a:lvl3pPr marL="1143000" indent="-228600" defTabSz="719138">
              <a:spcBef>
                <a:spcPts val="475"/>
              </a:spcBef>
              <a:buSzPct val="100000"/>
              <a:buChar char="•"/>
              <a:defRPr>
                <a:solidFill>
                  <a:srgbClr val="000000"/>
                </a:solidFill>
                <a:latin typeface="Arial Narrow" panose="020B0606020202030204" pitchFamily="34" charset="0"/>
              </a:defRPr>
            </a:lvl3pPr>
            <a:lvl4pPr marL="1600200" indent="-228600" defTabSz="719138">
              <a:spcBef>
                <a:spcPts val="400"/>
              </a:spcBef>
              <a:buSzPct val="100000"/>
              <a:buChar char="–"/>
              <a:defRPr sz="1500">
                <a:solidFill>
                  <a:srgbClr val="000000"/>
                </a:solidFill>
                <a:latin typeface="Arial Narrow" panose="020B0606020202030204" pitchFamily="34" charset="0"/>
              </a:defRPr>
            </a:lvl4pPr>
            <a:lvl5pPr marL="2057400" indent="-228600" defTabSz="719138">
              <a:spcBef>
                <a:spcPts val="400"/>
              </a:spcBef>
              <a:buSzPct val="100000"/>
              <a:buChar char="»"/>
              <a:defRPr sz="1500">
                <a:solidFill>
                  <a:srgbClr val="000000"/>
                </a:solidFill>
                <a:latin typeface="Arial Narrow" panose="020B0606020202030204" pitchFamily="34" charset="0"/>
              </a:defRPr>
            </a:lvl5pPr>
            <a:lvl6pPr marL="25146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6pPr>
            <a:lvl7pPr marL="29718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7pPr>
            <a:lvl8pPr marL="34290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8pPr>
            <a:lvl9pPr marL="38862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9pPr>
          </a:lstStyle>
          <a:p>
            <a:pPr eaLnBrk="1" hangingPunct="1">
              <a:spcBef>
                <a:spcPct val="0"/>
              </a:spcBef>
              <a:buSzTx/>
              <a:buFontTx/>
              <a:buNone/>
            </a:pPr>
            <a:r>
              <a:rPr lang="es-MX" altLang="es-MX" sz="1904" dirty="0">
                <a:solidFill>
                  <a:schemeClr val="bg1"/>
                </a:solidFill>
                <a:latin typeface="Palatino Linotype" panose="02040502050505030304" pitchFamily="18" charset="0"/>
                <a:cs typeface="Adobe Devanagari" pitchFamily="18" charset="0"/>
              </a:rPr>
              <a:t>PROYECTO TRIBUTARIO BORIC</a:t>
            </a:r>
          </a:p>
          <a:p>
            <a:pPr eaLnBrk="1" hangingPunct="1">
              <a:spcBef>
                <a:spcPct val="0"/>
              </a:spcBef>
              <a:buSzTx/>
              <a:buFontTx/>
              <a:buNone/>
            </a:pPr>
            <a:endParaRPr lang="es-MX" altLang="es-MX" sz="1713" dirty="0">
              <a:solidFill>
                <a:schemeClr val="bg1"/>
              </a:solidFill>
              <a:latin typeface="Palatino Linotype" panose="02040502050505030304" pitchFamily="18" charset="0"/>
              <a:cs typeface="Adobe Devanagari" pitchFamily="18" charset="0"/>
            </a:endParaRPr>
          </a:p>
          <a:p>
            <a:pPr eaLnBrk="1" hangingPunct="1">
              <a:spcBef>
                <a:spcPct val="0"/>
              </a:spcBef>
              <a:buSzTx/>
              <a:buFontTx/>
              <a:buNone/>
            </a:pPr>
            <a:r>
              <a:rPr lang="es-MX" altLang="es-MX" sz="1713" dirty="0">
                <a:solidFill>
                  <a:schemeClr val="bg1"/>
                </a:solidFill>
                <a:latin typeface="Palatino Linotype" panose="02040502050505030304" pitchFamily="18" charset="0"/>
                <a:cs typeface="Adobe Devanagari" pitchFamily="18" charset="0"/>
              </a:rPr>
              <a:t>RECAUDACIÓN PROYECTADA PRIMITIVAMENTE – PRIMERA VUELTA</a:t>
            </a:r>
          </a:p>
        </p:txBody>
      </p:sp>
      <p:sp>
        <p:nvSpPr>
          <p:cNvPr id="56323" name="1 Marcador de número de diapositiva"/>
          <p:cNvSpPr>
            <a:spLocks noGrp="1"/>
          </p:cNvSpPr>
          <p:nvPr>
            <p:ph type="sldNum" sz="quarter" idx="4294967295"/>
          </p:nvPr>
        </p:nvSpPr>
        <p:spPr bwMode="auto">
          <a:xfrm>
            <a:off x="3485580" y="4767258"/>
            <a:ext cx="2172842" cy="273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557227" indent="-214318" eaLnBrk="0" hangingPunct="0">
              <a:defRPr>
                <a:solidFill>
                  <a:schemeClr val="tx1"/>
                </a:solidFill>
                <a:latin typeface="Arial" panose="020B0604020202020204" pitchFamily="34" charset="0"/>
                <a:cs typeface="Arial" panose="020B0604020202020204" pitchFamily="34" charset="0"/>
              </a:defRPr>
            </a:lvl2pPr>
            <a:lvl3pPr marL="857271" indent="-171454" eaLnBrk="0" hangingPunct="0">
              <a:defRPr>
                <a:solidFill>
                  <a:schemeClr val="tx1"/>
                </a:solidFill>
                <a:latin typeface="Arial" panose="020B0604020202020204" pitchFamily="34" charset="0"/>
                <a:cs typeface="Arial" panose="020B0604020202020204" pitchFamily="34" charset="0"/>
              </a:defRPr>
            </a:lvl3pPr>
            <a:lvl4pPr marL="1200180" indent="-171454" eaLnBrk="0" hangingPunct="0">
              <a:defRPr>
                <a:solidFill>
                  <a:schemeClr val="tx1"/>
                </a:solidFill>
                <a:latin typeface="Arial" panose="020B0604020202020204" pitchFamily="34" charset="0"/>
                <a:cs typeface="Arial" panose="020B0604020202020204" pitchFamily="34" charset="0"/>
              </a:defRPr>
            </a:lvl4pPr>
            <a:lvl5pPr marL="1543088" indent="-171454" eaLnBrk="0" hangingPunct="0">
              <a:defRPr>
                <a:solidFill>
                  <a:schemeClr val="tx1"/>
                </a:solidFill>
                <a:latin typeface="Arial" panose="020B0604020202020204" pitchFamily="34" charset="0"/>
                <a:cs typeface="Arial" panose="020B0604020202020204" pitchFamily="34" charset="0"/>
              </a:defRPr>
            </a:lvl5pPr>
            <a:lvl6pPr marL="1885996"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904"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813"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722"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17" eaLnBrk="1" hangingPunct="1">
              <a:defRPr/>
            </a:pPr>
            <a:fld id="{A0DA5B9E-76F7-4C2E-BE37-B4D95A29D6F7}" type="slidenum">
              <a:rPr lang="en-US" altLang="es-MX" smtClean="0">
                <a:solidFill>
                  <a:prstClr val="black"/>
                </a:solidFill>
                <a:ea typeface="+mn-ea"/>
              </a:rPr>
              <a:pPr algn="ctr" defTabSz="685817" eaLnBrk="1" hangingPunct="1">
                <a:defRPr/>
              </a:pPr>
              <a:t>4</a:t>
            </a:fld>
            <a:endParaRPr lang="en-US" altLang="es-MX" dirty="0">
              <a:solidFill>
                <a:prstClr val="black"/>
              </a:solidFill>
              <a:ea typeface="+mn-ea"/>
            </a:endParaRPr>
          </a:p>
        </p:txBody>
      </p:sp>
      <p:graphicFrame>
        <p:nvGraphicFramePr>
          <p:cNvPr id="2" name="Tabla 1"/>
          <p:cNvGraphicFramePr>
            <a:graphicFrameLocks noGrp="1"/>
          </p:cNvGraphicFramePr>
          <p:nvPr>
            <p:extLst>
              <p:ext uri="{D42A27DB-BD31-4B8C-83A1-F6EECF244321}">
                <p14:modId xmlns:p14="http://schemas.microsoft.com/office/powerpoint/2010/main" val="3051955147"/>
              </p:ext>
            </p:extLst>
          </p:nvPr>
        </p:nvGraphicFramePr>
        <p:xfrm>
          <a:off x="734018" y="1338761"/>
          <a:ext cx="7332963" cy="2949503"/>
        </p:xfrm>
        <a:graphic>
          <a:graphicData uri="http://schemas.openxmlformats.org/drawingml/2006/table">
            <a:tbl>
              <a:tblPr firstRow="1" bandRow="1">
                <a:tableStyleId>{5C22544A-7EE6-4342-B048-85BDC9FD1C3A}</a:tableStyleId>
              </a:tblPr>
              <a:tblGrid>
                <a:gridCol w="4049168">
                  <a:extLst>
                    <a:ext uri="{9D8B030D-6E8A-4147-A177-3AD203B41FA5}">
                      <a16:colId xmlns:a16="http://schemas.microsoft.com/office/drawing/2014/main" val="20000"/>
                    </a:ext>
                  </a:extLst>
                </a:gridCol>
                <a:gridCol w="3283795">
                  <a:extLst>
                    <a:ext uri="{9D8B030D-6E8A-4147-A177-3AD203B41FA5}">
                      <a16:colId xmlns:a16="http://schemas.microsoft.com/office/drawing/2014/main" val="20001"/>
                    </a:ext>
                  </a:extLst>
                </a:gridCol>
              </a:tblGrid>
              <a:tr h="479595">
                <a:tc>
                  <a:txBody>
                    <a:bodyPr/>
                    <a:lstStyle/>
                    <a:p>
                      <a:r>
                        <a:rPr lang="es-CL" sz="1700" dirty="0">
                          <a:latin typeface="Palatino Linotype" panose="02040502050505030304" pitchFamily="18" charset="0"/>
                        </a:rPr>
                        <a:t>Concepto</a:t>
                      </a:r>
                    </a:p>
                  </a:txBody>
                  <a:tcPr marL="87026" marR="87026" marT="43501" marB="43501"/>
                </a:tc>
                <a:tc>
                  <a:txBody>
                    <a:bodyPr/>
                    <a:lstStyle/>
                    <a:p>
                      <a:r>
                        <a:rPr lang="es-CL" sz="1700" dirty="0">
                          <a:latin typeface="Palatino Linotype" panose="02040502050505030304" pitchFamily="18" charset="0"/>
                        </a:rPr>
                        <a:t>Recaudación</a:t>
                      </a:r>
                    </a:p>
                  </a:txBody>
                  <a:tcPr marL="87026" marR="87026" marT="43501" marB="43501"/>
                </a:tc>
                <a:extLst>
                  <a:ext uri="{0D108BD9-81ED-4DB2-BD59-A6C34878D82A}">
                    <a16:rowId xmlns:a16="http://schemas.microsoft.com/office/drawing/2014/main" val="10000"/>
                  </a:ext>
                </a:extLst>
              </a:tr>
              <a:tr h="352844">
                <a:tc>
                  <a:txBody>
                    <a:bodyPr/>
                    <a:lstStyle/>
                    <a:p>
                      <a:r>
                        <a:rPr lang="es-CL" sz="1700" dirty="0">
                          <a:latin typeface="Palatino Linotype" panose="02040502050505030304" pitchFamily="18" charset="0"/>
                        </a:rPr>
                        <a:t>Nuevo</a:t>
                      </a:r>
                      <a:r>
                        <a:rPr lang="es-CL" sz="1700" baseline="0" dirty="0">
                          <a:latin typeface="Palatino Linotype" panose="02040502050505030304" pitchFamily="18" charset="0"/>
                        </a:rPr>
                        <a:t> Régimen Renta</a:t>
                      </a:r>
                      <a:endParaRPr lang="es-CL" sz="1700" dirty="0">
                        <a:latin typeface="Palatino Linotype" panose="02040502050505030304" pitchFamily="18" charset="0"/>
                      </a:endParaRPr>
                    </a:p>
                  </a:txBody>
                  <a:tcPr marL="87026" marR="87026" marT="43501" marB="43501"/>
                </a:tc>
                <a:tc>
                  <a:txBody>
                    <a:bodyPr/>
                    <a:lstStyle/>
                    <a:p>
                      <a:r>
                        <a:rPr lang="es-CL" sz="1700" dirty="0">
                          <a:latin typeface="Palatino Linotype" panose="02040502050505030304" pitchFamily="18" charset="0"/>
                        </a:rPr>
                        <a:t>1%    PIB</a:t>
                      </a:r>
                    </a:p>
                  </a:txBody>
                  <a:tcPr marL="87026" marR="87026" marT="43501" marB="43501"/>
                </a:tc>
                <a:extLst>
                  <a:ext uri="{0D108BD9-81ED-4DB2-BD59-A6C34878D82A}">
                    <a16:rowId xmlns:a16="http://schemas.microsoft.com/office/drawing/2014/main" val="10001"/>
                  </a:ext>
                </a:extLst>
              </a:tr>
              <a:tr h="352844">
                <a:tc>
                  <a:txBody>
                    <a:bodyPr/>
                    <a:lstStyle/>
                    <a:p>
                      <a:r>
                        <a:rPr lang="es-CL" sz="1700" dirty="0">
                          <a:latin typeface="Palatino Linotype" panose="02040502050505030304" pitchFamily="18" charset="0"/>
                        </a:rPr>
                        <a:t>Reducción</a:t>
                      </a:r>
                      <a:r>
                        <a:rPr lang="es-CL" sz="1700" baseline="0" dirty="0">
                          <a:latin typeface="Palatino Linotype" panose="02040502050505030304" pitchFamily="18" charset="0"/>
                        </a:rPr>
                        <a:t> de exenciones</a:t>
                      </a:r>
                      <a:endParaRPr lang="es-CL" sz="1700" dirty="0">
                        <a:latin typeface="Palatino Linotype" panose="02040502050505030304" pitchFamily="18" charset="0"/>
                      </a:endParaRPr>
                    </a:p>
                  </a:txBody>
                  <a:tcPr marL="87026" marR="87026" marT="43501" marB="43501"/>
                </a:tc>
                <a:tc>
                  <a:txBody>
                    <a:bodyPr/>
                    <a:lstStyle/>
                    <a:p>
                      <a:r>
                        <a:rPr lang="es-CL" sz="1700" dirty="0">
                          <a:latin typeface="Palatino Linotype" panose="02040502050505030304" pitchFamily="18" charset="0"/>
                        </a:rPr>
                        <a:t>1%    PIB</a:t>
                      </a:r>
                    </a:p>
                  </a:txBody>
                  <a:tcPr marL="87026" marR="87026" marT="43501" marB="43501"/>
                </a:tc>
                <a:extLst>
                  <a:ext uri="{0D108BD9-81ED-4DB2-BD59-A6C34878D82A}">
                    <a16:rowId xmlns:a16="http://schemas.microsoft.com/office/drawing/2014/main" val="10002"/>
                  </a:ext>
                </a:extLst>
              </a:tr>
              <a:tr h="352844">
                <a:tc>
                  <a:txBody>
                    <a:bodyPr/>
                    <a:lstStyle/>
                    <a:p>
                      <a:r>
                        <a:rPr lang="es-CL" sz="1700" dirty="0">
                          <a:latin typeface="Palatino Linotype" panose="02040502050505030304" pitchFamily="18" charset="0"/>
                        </a:rPr>
                        <a:t>Impuesto</a:t>
                      </a:r>
                      <a:r>
                        <a:rPr lang="es-CL" sz="1700" baseline="0" dirty="0">
                          <a:latin typeface="Palatino Linotype" panose="02040502050505030304" pitchFamily="18" charset="0"/>
                        </a:rPr>
                        <a:t> a la riqueza</a:t>
                      </a:r>
                      <a:endParaRPr lang="es-CL" sz="1700" dirty="0">
                        <a:latin typeface="Palatino Linotype" panose="02040502050505030304" pitchFamily="18" charset="0"/>
                      </a:endParaRPr>
                    </a:p>
                  </a:txBody>
                  <a:tcPr marL="87026" marR="87026" marT="43501" marB="43501"/>
                </a:tc>
                <a:tc>
                  <a:txBody>
                    <a:bodyPr/>
                    <a:lstStyle/>
                    <a:p>
                      <a:r>
                        <a:rPr lang="es-CL" sz="1700" dirty="0">
                          <a:latin typeface="Palatino Linotype" panose="02040502050505030304" pitchFamily="18" charset="0"/>
                        </a:rPr>
                        <a:t>1%    PIB</a:t>
                      </a:r>
                    </a:p>
                  </a:txBody>
                  <a:tcPr marL="87026" marR="87026" marT="43501" marB="43501"/>
                </a:tc>
                <a:extLst>
                  <a:ext uri="{0D108BD9-81ED-4DB2-BD59-A6C34878D82A}">
                    <a16:rowId xmlns:a16="http://schemas.microsoft.com/office/drawing/2014/main" val="10003"/>
                  </a:ext>
                </a:extLst>
              </a:tr>
              <a:tr h="352844">
                <a:tc>
                  <a:txBody>
                    <a:bodyPr/>
                    <a:lstStyle/>
                    <a:p>
                      <a:r>
                        <a:rPr lang="es-CL" sz="1700" dirty="0">
                          <a:latin typeface="Palatino Linotype" panose="02040502050505030304" pitchFamily="18" charset="0"/>
                        </a:rPr>
                        <a:t>Impuestos verdes</a:t>
                      </a:r>
                    </a:p>
                  </a:txBody>
                  <a:tcPr marL="87026" marR="87026" marT="43501" marB="43501"/>
                </a:tc>
                <a:tc>
                  <a:txBody>
                    <a:bodyPr/>
                    <a:lstStyle/>
                    <a:p>
                      <a:r>
                        <a:rPr lang="es-CL" sz="1700" dirty="0">
                          <a:latin typeface="Palatino Linotype" panose="02040502050505030304" pitchFamily="18" charset="0"/>
                        </a:rPr>
                        <a:t>1,5% PIB</a:t>
                      </a:r>
                    </a:p>
                  </a:txBody>
                  <a:tcPr marL="87026" marR="87026" marT="43501" marB="43501"/>
                </a:tc>
                <a:extLst>
                  <a:ext uri="{0D108BD9-81ED-4DB2-BD59-A6C34878D82A}">
                    <a16:rowId xmlns:a16="http://schemas.microsoft.com/office/drawing/2014/main" val="10004"/>
                  </a:ext>
                </a:extLst>
              </a:tr>
              <a:tr h="352844">
                <a:tc>
                  <a:txBody>
                    <a:bodyPr/>
                    <a:lstStyle/>
                    <a:p>
                      <a:r>
                        <a:rPr lang="es-CL" sz="1700" dirty="0">
                          <a:latin typeface="Palatino Linotype" panose="02040502050505030304" pitchFamily="18" charset="0"/>
                        </a:rPr>
                        <a:t>Royalty</a:t>
                      </a:r>
                      <a:r>
                        <a:rPr lang="es-CL" sz="1700" baseline="0" dirty="0">
                          <a:latin typeface="Palatino Linotype" panose="02040502050505030304" pitchFamily="18" charset="0"/>
                        </a:rPr>
                        <a:t> Minería</a:t>
                      </a:r>
                      <a:endParaRPr lang="es-CL" sz="1700" dirty="0">
                        <a:latin typeface="Palatino Linotype" panose="02040502050505030304" pitchFamily="18" charset="0"/>
                      </a:endParaRPr>
                    </a:p>
                  </a:txBody>
                  <a:tcPr marL="87026" marR="87026" marT="43501" marB="43501"/>
                </a:tc>
                <a:tc>
                  <a:txBody>
                    <a:bodyPr/>
                    <a:lstStyle/>
                    <a:p>
                      <a:r>
                        <a:rPr lang="es-CL" sz="1700" dirty="0">
                          <a:latin typeface="Palatino Linotype" panose="02040502050505030304" pitchFamily="18" charset="0"/>
                        </a:rPr>
                        <a:t>1%</a:t>
                      </a:r>
                      <a:r>
                        <a:rPr lang="es-CL" sz="1700" baseline="0" dirty="0">
                          <a:latin typeface="Palatino Linotype" panose="02040502050505030304" pitchFamily="18" charset="0"/>
                        </a:rPr>
                        <a:t>     PIB</a:t>
                      </a:r>
                      <a:endParaRPr lang="es-CL" sz="1700" dirty="0">
                        <a:latin typeface="Palatino Linotype" panose="02040502050505030304" pitchFamily="18" charset="0"/>
                      </a:endParaRPr>
                    </a:p>
                  </a:txBody>
                  <a:tcPr marL="87026" marR="87026" marT="43501" marB="43501"/>
                </a:tc>
                <a:extLst>
                  <a:ext uri="{0D108BD9-81ED-4DB2-BD59-A6C34878D82A}">
                    <a16:rowId xmlns:a16="http://schemas.microsoft.com/office/drawing/2014/main" val="10005"/>
                  </a:ext>
                </a:extLst>
              </a:tr>
              <a:tr h="352844">
                <a:tc>
                  <a:txBody>
                    <a:bodyPr/>
                    <a:lstStyle/>
                    <a:p>
                      <a:r>
                        <a:rPr lang="es-CL" sz="1700" dirty="0">
                          <a:latin typeface="Palatino Linotype" panose="02040502050505030304" pitchFamily="18" charset="0"/>
                        </a:rPr>
                        <a:t>Medidas anti evasión</a:t>
                      </a:r>
                      <a:r>
                        <a:rPr lang="es-CL" sz="1700" baseline="0" dirty="0">
                          <a:latin typeface="Palatino Linotype" panose="02040502050505030304" pitchFamily="18" charset="0"/>
                        </a:rPr>
                        <a:t> y elusión</a:t>
                      </a:r>
                      <a:endParaRPr lang="es-CL" sz="1700" dirty="0">
                        <a:latin typeface="Palatino Linotype" panose="02040502050505030304" pitchFamily="18" charset="0"/>
                      </a:endParaRPr>
                    </a:p>
                  </a:txBody>
                  <a:tcPr marL="87026" marR="87026" marT="43501" marB="43501"/>
                </a:tc>
                <a:tc>
                  <a:txBody>
                    <a:bodyPr/>
                    <a:lstStyle/>
                    <a:p>
                      <a:r>
                        <a:rPr lang="es-CL" sz="1700" dirty="0">
                          <a:latin typeface="Palatino Linotype" panose="02040502050505030304" pitchFamily="18" charset="0"/>
                        </a:rPr>
                        <a:t>2,5%</a:t>
                      </a:r>
                      <a:r>
                        <a:rPr lang="es-CL" sz="1700" baseline="0" dirty="0">
                          <a:latin typeface="Palatino Linotype" panose="02040502050505030304" pitchFamily="18" charset="0"/>
                        </a:rPr>
                        <a:t> PIB</a:t>
                      </a:r>
                      <a:endParaRPr lang="es-CL" sz="1700" dirty="0">
                        <a:latin typeface="Palatino Linotype" panose="02040502050505030304" pitchFamily="18" charset="0"/>
                      </a:endParaRPr>
                    </a:p>
                  </a:txBody>
                  <a:tcPr marL="87026" marR="87026" marT="43501" marB="43501"/>
                </a:tc>
                <a:extLst>
                  <a:ext uri="{0D108BD9-81ED-4DB2-BD59-A6C34878D82A}">
                    <a16:rowId xmlns:a16="http://schemas.microsoft.com/office/drawing/2014/main" val="10006"/>
                  </a:ext>
                </a:extLst>
              </a:tr>
              <a:tr h="352844">
                <a:tc>
                  <a:txBody>
                    <a:bodyPr/>
                    <a:lstStyle/>
                    <a:p>
                      <a:r>
                        <a:rPr lang="es-CL" sz="1700" dirty="0">
                          <a:latin typeface="Palatino Linotype" panose="02040502050505030304" pitchFamily="18" charset="0"/>
                        </a:rPr>
                        <a:t>TOTAL</a:t>
                      </a:r>
                    </a:p>
                  </a:txBody>
                  <a:tcPr marL="87026" marR="87026" marT="43501" marB="43501"/>
                </a:tc>
                <a:tc>
                  <a:txBody>
                    <a:bodyPr/>
                    <a:lstStyle/>
                    <a:p>
                      <a:r>
                        <a:rPr lang="es-CL" sz="1700" dirty="0">
                          <a:latin typeface="Palatino Linotype" panose="02040502050505030304" pitchFamily="18" charset="0"/>
                        </a:rPr>
                        <a:t>8% PIB</a:t>
                      </a:r>
                    </a:p>
                  </a:txBody>
                  <a:tcPr marL="87026" marR="87026" marT="43501" marB="43501"/>
                </a:tc>
                <a:extLst>
                  <a:ext uri="{0D108BD9-81ED-4DB2-BD59-A6C34878D82A}">
                    <a16:rowId xmlns:a16="http://schemas.microsoft.com/office/drawing/2014/main" val="10007"/>
                  </a:ext>
                </a:extLst>
              </a:tr>
            </a:tbl>
          </a:graphicData>
        </a:graphic>
      </p:graphicFrame>
      <p:pic>
        <p:nvPicPr>
          <p:cNvPr id="3" name="Imagen 2"/>
          <p:cNvPicPr>
            <a:picLocks noChangeAspect="1"/>
          </p:cNvPicPr>
          <p:nvPr/>
        </p:nvPicPr>
        <p:blipFill>
          <a:blip r:embed="rId2"/>
          <a:stretch>
            <a:fillRect/>
          </a:stretch>
        </p:blipFill>
        <p:spPr>
          <a:xfrm>
            <a:off x="8040528" y="69980"/>
            <a:ext cx="1103472" cy="823031"/>
          </a:xfrm>
          <a:prstGeom prst="rect">
            <a:avLst/>
          </a:prstGeom>
        </p:spPr>
      </p:pic>
      <p:pic>
        <p:nvPicPr>
          <p:cNvPr id="4" name="Imagen 3"/>
          <p:cNvPicPr>
            <a:picLocks noChangeAspect="1"/>
          </p:cNvPicPr>
          <p:nvPr/>
        </p:nvPicPr>
        <p:blipFill>
          <a:blip r:embed="rId3"/>
          <a:stretch>
            <a:fillRect/>
          </a:stretch>
        </p:blipFill>
        <p:spPr>
          <a:xfrm>
            <a:off x="0" y="5121852"/>
            <a:ext cx="9144000" cy="115824"/>
          </a:xfrm>
          <a:prstGeom prst="rect">
            <a:avLst/>
          </a:prstGeom>
        </p:spPr>
      </p:pic>
    </p:spTree>
    <p:extLst>
      <p:ext uri="{BB962C8B-B14F-4D97-AF65-F5344CB8AC3E}">
        <p14:creationId xmlns:p14="http://schemas.microsoft.com/office/powerpoint/2010/main" val="1990916927"/>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2000" b="1" dirty="0">
                <a:latin typeface="Lato"/>
                <a:ea typeface="Lato"/>
                <a:cs typeface="Lato"/>
              </a:rPr>
              <a:t>Constitución del Presidente Ricardo Lagos</a:t>
            </a:r>
            <a:br>
              <a:rPr lang="es-CL" sz="2000" dirty="0"/>
            </a:br>
            <a:br>
              <a:rPr lang="es-CL" altLang="es-CL" sz="1400" dirty="0">
                <a:solidFill>
                  <a:srgbClr val="0070C0"/>
                </a:solidFill>
              </a:rPr>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39123"/>
            <a:ext cx="5387258" cy="305718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19 Número 22: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 Constitución asegura a todas las personas la no discriminación arbitraria que debe dar el Estado en materia económica. </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Solo en virtud de una ley, y siempre que no signifique tal discriminación, se podrán autorizar determinados beneficios directos o indirectos en favor de algún sector, actividad o zona geográfica o establecer gravámenes especiales que afecten a unos o a otros. En el caso de franquicias o beneficios indirectos, la estimación del costo de éstos, deberá incluirse anualmente en la Ley de Presupuestos.</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69803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0" name="Google Shape;111;p18">
            <a:extLst>
              <a:ext uri="{FF2B5EF4-FFF2-40B4-BE49-F238E27FC236}">
                <a16:creationId xmlns:a16="http://schemas.microsoft.com/office/drawing/2014/main" id="{268525FC-0171-AC2D-7B6F-65A9403EB51E}"/>
              </a:ext>
            </a:extLst>
          </p:cNvPr>
          <p:cNvSpPr/>
          <p:nvPr/>
        </p:nvSpPr>
        <p:spPr>
          <a:xfrm>
            <a:off x="849707" y="1561790"/>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13" name="Imagen 12">
            <a:extLst>
              <a:ext uri="{FF2B5EF4-FFF2-40B4-BE49-F238E27FC236}">
                <a16:creationId xmlns:a16="http://schemas.microsoft.com/office/drawing/2014/main" id="{BC4C2AEB-22C5-A294-3055-B1D45B719C15}"/>
              </a:ext>
            </a:extLst>
          </p:cNvPr>
          <p:cNvPicPr>
            <a:picLocks noChangeAspect="1"/>
          </p:cNvPicPr>
          <p:nvPr/>
        </p:nvPicPr>
        <p:blipFill>
          <a:blip r:embed="rId3"/>
          <a:stretch>
            <a:fillRect/>
          </a:stretch>
        </p:blipFill>
        <p:spPr>
          <a:xfrm>
            <a:off x="736035" y="1419485"/>
            <a:ext cx="912790" cy="608526"/>
          </a:xfrm>
          <a:prstGeom prst="rect">
            <a:avLst/>
          </a:prstGeom>
        </p:spPr>
      </p:pic>
      <p:sp>
        <p:nvSpPr>
          <p:cNvPr id="21" name="Google Shape;111;p18">
            <a:extLst>
              <a:ext uri="{FF2B5EF4-FFF2-40B4-BE49-F238E27FC236}">
                <a16:creationId xmlns:a16="http://schemas.microsoft.com/office/drawing/2014/main" id="{04ADA558-5478-B073-9DFD-0B67044F7FB8}"/>
              </a:ext>
            </a:extLst>
          </p:cNvPr>
          <p:cNvSpPr/>
          <p:nvPr/>
        </p:nvSpPr>
        <p:spPr>
          <a:xfrm>
            <a:off x="838556" y="3312532"/>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6"/>
            <a:ext cx="5387258" cy="305718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103. Sistema fiscal</a:t>
            </a:r>
          </a:p>
          <a:p>
            <a:pPr algn="just">
              <a:lnSpc>
                <a:spcPct val="9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1.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sistema fiscal aspira a satisfacer las necesidades financieras del Estado y de otras entidades públicas y a un reparto justo de los rendimientos y de las riquezas.</a:t>
            </a:r>
          </a:p>
          <a:p>
            <a:pPr algn="just">
              <a:lnSpc>
                <a:spcPct val="90000"/>
              </a:lnSpc>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2.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impuestos serán creados por ley, que determinará su incidencia, porcentaje, los beneficios fiscales y las garantías de los contribuyentes.</a:t>
            </a:r>
          </a:p>
          <a:p>
            <a:pPr algn="just">
              <a:lnSpc>
                <a:spcPct val="90000"/>
              </a:lnSpc>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3.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Nadie puede ser obligado a pagar impuestos que no hayan sido creados de acuerdo con la Constitución, que tengan naturaleza retroactiva o cuya liquidación y cobro no haya sido fijada en los términos de la ley.</a:t>
            </a:r>
          </a:p>
          <a:p>
            <a:pPr algn="just">
              <a:lnSpc>
                <a:spcPct val="90000"/>
              </a:lnSpc>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3.  </a:t>
            </a:r>
          </a:p>
          <a:p>
            <a:pPr algn="just">
              <a:lnSpc>
                <a:spcPct val="90000"/>
              </a:lnSpc>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Parlamento (Riksdag) es la suprema representación del pueblo.  El Parlamento elabora las leyes, establece los impuestos debidos al Estado y determina cómo deberán invertirse los recursos del Estado…</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9" name="Imagen 8">
            <a:extLst>
              <a:ext uri="{FF2B5EF4-FFF2-40B4-BE49-F238E27FC236}">
                <a16:creationId xmlns:a16="http://schemas.microsoft.com/office/drawing/2014/main" id="{304AE9D4-358C-75E1-C49E-86AFE7CF5C34}"/>
              </a:ext>
            </a:extLst>
          </p:cNvPr>
          <p:cNvPicPr>
            <a:picLocks noChangeAspect="1"/>
          </p:cNvPicPr>
          <p:nvPr/>
        </p:nvPicPr>
        <p:blipFill>
          <a:blip r:embed="rId8"/>
          <a:stretch>
            <a:fillRect/>
          </a:stretch>
        </p:blipFill>
        <p:spPr>
          <a:xfrm>
            <a:off x="737390" y="3213326"/>
            <a:ext cx="912790" cy="570494"/>
          </a:xfrm>
          <a:prstGeom prst="rect">
            <a:avLst/>
          </a:prstGeom>
        </p:spPr>
      </p:pic>
    </p:spTree>
    <p:extLst>
      <p:ext uri="{BB962C8B-B14F-4D97-AF65-F5344CB8AC3E}">
        <p14:creationId xmlns:p14="http://schemas.microsoft.com/office/powerpoint/2010/main" val="3642774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7" name="Google Shape;111;p18">
            <a:extLst>
              <a:ext uri="{FF2B5EF4-FFF2-40B4-BE49-F238E27FC236}">
                <a16:creationId xmlns:a16="http://schemas.microsoft.com/office/drawing/2014/main" id="{BF3E09D6-795A-2351-38A2-3D8A8D6D1CE4}"/>
              </a:ext>
            </a:extLst>
          </p:cNvPr>
          <p:cNvSpPr/>
          <p:nvPr/>
        </p:nvSpPr>
        <p:spPr>
          <a:xfrm>
            <a:off x="860859" y="3535557"/>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5" name="Imagen 4">
            <a:extLst>
              <a:ext uri="{FF2B5EF4-FFF2-40B4-BE49-F238E27FC236}">
                <a16:creationId xmlns:a16="http://schemas.microsoft.com/office/drawing/2014/main" id="{5A051B70-E4A2-574C-1275-76B005BED811}"/>
              </a:ext>
            </a:extLst>
          </p:cNvPr>
          <p:cNvPicPr>
            <a:picLocks noChangeAspect="1"/>
          </p:cNvPicPr>
          <p:nvPr/>
        </p:nvPicPr>
        <p:blipFill>
          <a:blip r:embed="rId3"/>
          <a:stretch>
            <a:fillRect/>
          </a:stretch>
        </p:blipFill>
        <p:spPr>
          <a:xfrm>
            <a:off x="735067" y="3390357"/>
            <a:ext cx="928446" cy="616488"/>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902747" y="1083804"/>
            <a:ext cx="5387258" cy="3833884"/>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57: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Todo ciudadano debe pagar los impuestos y tributos establecidos. Las leyes que establecen nuevos impuestos o perjudican la situación de los tributarios no tienen efecto retroactivo.</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71</a:t>
            </a:r>
            <a:r>
              <a:rPr lang="es-MX" sz="1100" dirty="0">
                <a:solidFill>
                  <a:srgbClr val="000000"/>
                </a:solidFill>
                <a:latin typeface="Palatino Linotype" panose="02040502050505030304" pitchFamily="18" charset="0"/>
              </a:rPr>
              <a:t>: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Serán jurisdicción de la Federación Rusa: H. El presupuesto federal, impuestos y recaudaciones federales, fondos federales de desarrollo regional</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23: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No se podrá imponer prestación personal o patrimonial alguna sino en virtud de lo dispuesto en la ley.</a:t>
            </a:r>
          </a:p>
          <a:p>
            <a:pPr>
              <a:buClr>
                <a:srgbClr val="000000"/>
              </a:buClr>
            </a:pPr>
            <a:endParaRPr lang="es-CL" sz="1100" dirty="0">
              <a:solidFill>
                <a:srgbClr val="000000"/>
              </a:solidFill>
              <a:latin typeface="Palatino Linotype" panose="02040502050505030304" pitchFamily="18"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53: </a:t>
            </a:r>
          </a:p>
          <a:p>
            <a:pPr>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1.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Todos estarán obligados a contribuir a los gastos públicos en proporción a su capacidad contributiva.</a:t>
            </a:r>
          </a:p>
          <a:p>
            <a:pPr>
              <a:buClr>
                <a:srgbClr val="000000"/>
              </a:buClr>
            </a:pPr>
            <a:endParaRPr lang="es-CL" sz="1100" dirty="0">
              <a:solidFill>
                <a:srgbClr val="000000"/>
              </a:solidFill>
              <a:latin typeface="Palatino Linotype" panose="02040502050505030304" pitchFamily="18" charset="0"/>
            </a:endParaRPr>
          </a:p>
          <a:p>
            <a:pPr>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2.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sistema tributario se inspirará en criterios de progresividad.</a:t>
            </a:r>
            <a:r>
              <a:rPr lang="es-CL" sz="1100" dirty="0">
                <a:solidFill>
                  <a:srgbClr val="000000"/>
                </a:solidFill>
                <a:latin typeface="Lato" panose="020F0502020204030203" pitchFamily="34" charset="0"/>
                <a:ea typeface="Lato" panose="020F0502020204030203" pitchFamily="34" charset="0"/>
                <a:cs typeface="Lato" panose="020F0502020204030203" pitchFamily="34" charset="0"/>
              </a:rPr>
              <a:t> </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90000"/>
              </a:lnSpc>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0" name="Google Shape;111;p18">
            <a:extLst>
              <a:ext uri="{FF2B5EF4-FFF2-40B4-BE49-F238E27FC236}">
                <a16:creationId xmlns:a16="http://schemas.microsoft.com/office/drawing/2014/main" id="{09AC7802-067F-5645-841E-83C4BD419359}"/>
              </a:ext>
            </a:extLst>
          </p:cNvPr>
          <p:cNvSpPr/>
          <p:nvPr/>
        </p:nvSpPr>
        <p:spPr>
          <a:xfrm>
            <a:off x="849707" y="1461430"/>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11" name="Imagen 10">
            <a:extLst>
              <a:ext uri="{FF2B5EF4-FFF2-40B4-BE49-F238E27FC236}">
                <a16:creationId xmlns:a16="http://schemas.microsoft.com/office/drawing/2014/main" id="{2EE3A4E4-4EE7-1322-61C3-B004C62092A2}"/>
              </a:ext>
            </a:extLst>
          </p:cNvPr>
          <p:cNvPicPr>
            <a:picLocks noChangeAspect="1"/>
          </p:cNvPicPr>
          <p:nvPr/>
        </p:nvPicPr>
        <p:blipFill>
          <a:blip r:embed="rId8"/>
          <a:stretch>
            <a:fillRect/>
          </a:stretch>
        </p:blipFill>
        <p:spPr>
          <a:xfrm>
            <a:off x="735067" y="1330276"/>
            <a:ext cx="912790" cy="602442"/>
          </a:xfrm>
          <a:prstGeom prst="rect">
            <a:avLst/>
          </a:prstGeom>
          <a:ln>
            <a:solidFill>
              <a:schemeClr val="bg1">
                <a:lumMod val="50000"/>
              </a:schemeClr>
            </a:solidFill>
          </a:ln>
        </p:spPr>
      </p:pic>
    </p:spTree>
    <p:extLst>
      <p:ext uri="{BB962C8B-B14F-4D97-AF65-F5344CB8AC3E}">
        <p14:creationId xmlns:p14="http://schemas.microsoft.com/office/powerpoint/2010/main" val="2225575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1" name="Google Shape;111;p18">
            <a:extLst>
              <a:ext uri="{FF2B5EF4-FFF2-40B4-BE49-F238E27FC236}">
                <a16:creationId xmlns:a16="http://schemas.microsoft.com/office/drawing/2014/main" id="{04ADA558-5478-B073-9DFD-0B67044F7FB8}"/>
              </a:ext>
            </a:extLst>
          </p:cNvPr>
          <p:cNvSpPr/>
          <p:nvPr/>
        </p:nvSpPr>
        <p:spPr>
          <a:xfrm>
            <a:off x="838556" y="3312532"/>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sp>
        <p:nvSpPr>
          <p:cNvPr id="20" name="Google Shape;111;p18">
            <a:extLst>
              <a:ext uri="{FF2B5EF4-FFF2-40B4-BE49-F238E27FC236}">
                <a16:creationId xmlns:a16="http://schemas.microsoft.com/office/drawing/2014/main" id="{268525FC-0171-AC2D-7B6F-65A9403EB51E}"/>
              </a:ext>
            </a:extLst>
          </p:cNvPr>
          <p:cNvSpPr/>
          <p:nvPr/>
        </p:nvSpPr>
        <p:spPr>
          <a:xfrm>
            <a:off x="849707" y="1561790"/>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5" name="Imagen 4">
            <a:extLst>
              <a:ext uri="{FF2B5EF4-FFF2-40B4-BE49-F238E27FC236}">
                <a16:creationId xmlns:a16="http://schemas.microsoft.com/office/drawing/2014/main" id="{93331AEF-34F4-72D1-5285-37BDC8CCC006}"/>
              </a:ext>
            </a:extLst>
          </p:cNvPr>
          <p:cNvPicPr>
            <a:picLocks noChangeAspect="1"/>
          </p:cNvPicPr>
          <p:nvPr/>
        </p:nvPicPr>
        <p:blipFill>
          <a:blip r:embed="rId3"/>
          <a:stretch>
            <a:fillRect/>
          </a:stretch>
        </p:blipFill>
        <p:spPr>
          <a:xfrm>
            <a:off x="749097" y="3218449"/>
            <a:ext cx="912789" cy="547674"/>
          </a:xfrm>
          <a:prstGeom prst="rect">
            <a:avLst/>
          </a:prstGeom>
        </p:spPr>
      </p:pic>
      <p:pic>
        <p:nvPicPr>
          <p:cNvPr id="3" name="Imagen 2">
            <a:extLst>
              <a:ext uri="{FF2B5EF4-FFF2-40B4-BE49-F238E27FC236}">
                <a16:creationId xmlns:a16="http://schemas.microsoft.com/office/drawing/2014/main" id="{71574333-CB1B-0A56-CB34-829DD2F2DB71}"/>
              </a:ext>
            </a:extLst>
          </p:cNvPr>
          <p:cNvPicPr>
            <a:picLocks noChangeAspect="1"/>
          </p:cNvPicPr>
          <p:nvPr/>
        </p:nvPicPr>
        <p:blipFill>
          <a:blip r:embed="rId4"/>
          <a:stretch>
            <a:fillRect/>
          </a:stretch>
        </p:blipFill>
        <p:spPr>
          <a:xfrm>
            <a:off x="736035" y="1418879"/>
            <a:ext cx="914995" cy="608527"/>
          </a:xfrm>
          <a:prstGeom prst="rect">
            <a:avLst/>
          </a:prstGeom>
        </p:spPr>
      </p:pic>
      <p:pic>
        <p:nvPicPr>
          <p:cNvPr id="87" name="Google Shape;87;p16"/>
          <p:cNvPicPr preferRelativeResize="0"/>
          <p:nvPr/>
        </p:nvPicPr>
        <p:blipFill rotWithShape="1">
          <a:blip r:embed="rId5">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6">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7">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8">
            <a:alphaModFix/>
          </a:blip>
          <a:srcRect/>
          <a:stretch/>
        </p:blipFill>
        <p:spPr>
          <a:xfrm>
            <a:off x="-1017680" y="1675963"/>
            <a:ext cx="779214" cy="798087"/>
          </a:xfrm>
          <a:prstGeom prst="rect">
            <a:avLst/>
          </a:prstGeom>
          <a:noFill/>
          <a:ln>
            <a:noFill/>
          </a:ln>
        </p:spPr>
      </p:pic>
      <p:pic>
        <p:nvPicPr>
          <p:cNvPr id="7" name="Imagen 6">
            <a:extLst>
              <a:ext uri="{FF2B5EF4-FFF2-40B4-BE49-F238E27FC236}">
                <a16:creationId xmlns:a16="http://schemas.microsoft.com/office/drawing/2014/main" id="{7415477B-FC67-4037-1603-6ABC5342B2BA}"/>
              </a:ext>
            </a:extLst>
          </p:cNvPr>
          <p:cNvPicPr>
            <a:picLocks noChangeAspect="1"/>
          </p:cNvPicPr>
          <p:nvPr/>
        </p:nvPicPr>
        <p:blipFill>
          <a:blip r:embed="rId9"/>
          <a:stretch>
            <a:fillRect/>
          </a:stretch>
        </p:blipFill>
        <p:spPr>
          <a:xfrm>
            <a:off x="736034" y="1360192"/>
            <a:ext cx="914996" cy="658797"/>
          </a:xfrm>
          <a:prstGeom prst="rect">
            <a:avLst/>
          </a:prstGeom>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118:</a:t>
            </a:r>
          </a:p>
          <a:p>
            <a:pPr algn="just">
              <a:buClr>
                <a:srgbClr val="000000"/>
              </a:buClr>
            </a:pPr>
            <a:r>
              <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rPr>
              <a:t>Como regla general, el Rey velará para que sean recaudados los impuestos y tasas establecidos por el Parlamento</a:t>
            </a:r>
          </a:p>
          <a:p>
            <a:pPr algn="just">
              <a:buClr>
                <a:srgbClr val="000000"/>
              </a:buClr>
            </a:pPr>
            <a:endPar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CL"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75: </a:t>
            </a:r>
          </a:p>
          <a:p>
            <a:pPr algn="just">
              <a:buClr>
                <a:srgbClr val="000000"/>
              </a:buClr>
            </a:pPr>
            <a:r>
              <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rPr>
              <a:t>Corresponde al Parlamento: promulgar y derogar leyes; imponer tasas, impuestos, derechos de aduana, y otras cargas públicas, las cuales no continuarán vigentes más allá del 31 de diciembre del año siguiente, a menos que fueran expresamente renovadas en una nueva sesión del Parlamento. </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100: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impuestos en interés del Estado son votados anualmente. Las leyes que los establezcan no tienen vigencia más que por un año, sino son renovadas.</a:t>
            </a:r>
          </a:p>
          <a:p>
            <a:pPr>
              <a:buClr>
                <a:srgbClr val="000000"/>
              </a:buClr>
            </a:pPr>
            <a:endParaRPr lang="es-CL" sz="1400" dirty="0">
              <a:solidFill>
                <a:srgbClr val="000000"/>
              </a:solidFill>
              <a:latin typeface="Palatino Linotype" panose="02040502050505030304" pitchFamily="18" charset="0"/>
            </a:endParaRPr>
          </a:p>
          <a:p>
            <a:pPr algn="just">
              <a:lnSpc>
                <a:spcPct val="11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101: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No se puede establecer privilegios en materia de impuestos Ningunas exenciones total o parcial puede ser establecida sino por una ley.</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79508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1" name="Google Shape;111;p18">
            <a:extLst>
              <a:ext uri="{FF2B5EF4-FFF2-40B4-BE49-F238E27FC236}">
                <a16:creationId xmlns:a16="http://schemas.microsoft.com/office/drawing/2014/main" id="{04ADA558-5478-B073-9DFD-0B67044F7FB8}"/>
              </a:ext>
            </a:extLst>
          </p:cNvPr>
          <p:cNvSpPr/>
          <p:nvPr/>
        </p:nvSpPr>
        <p:spPr>
          <a:xfrm>
            <a:off x="838556" y="3610703"/>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1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30: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ciudadanos  estarán sujetos  a  los  impuestos  que  determinan  las leyes.</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84: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No se impondrán nuevos impuestos  ni  se  modificarán  los  existentes  sino por medio de la ley en las condiciones establecidas por  la  ley.</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89: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fondos u otros bienes públicos  no  serán  utilizados  o  aplicados  para uso,  beneficio  o  mantenimiento  de  instituciones o  asociaciones  religiosas,  o  para  empresas  de caridad,  educacionales  o  humanitarias,  que  no estén  bajo  el  control  de  la  autoridad  pública.</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11: </a:t>
            </a:r>
          </a:p>
          <a:p>
            <a:pPr>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Sin perjuicio de las excepciones previstas por la ley, todos los ingresos del Estado, sea cual sea su origen, constituyen un único fondo, y serán asignados para los propósitos, de la manera y con las cargas y gravámenes determinados e impuestos por la ley.</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16" name="Imagen 15">
            <a:extLst>
              <a:ext uri="{FF2B5EF4-FFF2-40B4-BE49-F238E27FC236}">
                <a16:creationId xmlns:a16="http://schemas.microsoft.com/office/drawing/2014/main" id="{1BD8EFDC-8000-F24F-B44D-D3C96C40FAB2}"/>
              </a:ext>
            </a:extLst>
          </p:cNvPr>
          <p:cNvPicPr>
            <a:picLocks noChangeAspect="1"/>
          </p:cNvPicPr>
          <p:nvPr/>
        </p:nvPicPr>
        <p:blipFill>
          <a:blip r:embed="rId7"/>
          <a:stretch>
            <a:fillRect/>
          </a:stretch>
        </p:blipFill>
        <p:spPr>
          <a:xfrm>
            <a:off x="739158" y="1328331"/>
            <a:ext cx="864385" cy="570494"/>
          </a:xfrm>
          <a:prstGeom prst="rect">
            <a:avLst/>
          </a:prstGeom>
          <a:ln>
            <a:solidFill>
              <a:schemeClr val="bg1">
                <a:lumMod val="50000"/>
              </a:schemeClr>
            </a:solidFill>
          </a:ln>
        </p:spPr>
      </p:pic>
      <p:pic>
        <p:nvPicPr>
          <p:cNvPr id="9" name="Imagen 8">
            <a:extLst>
              <a:ext uri="{FF2B5EF4-FFF2-40B4-BE49-F238E27FC236}">
                <a16:creationId xmlns:a16="http://schemas.microsoft.com/office/drawing/2014/main" id="{9E83A35A-D3F4-82CB-21D3-B774F3C09CA2}"/>
              </a:ext>
            </a:extLst>
          </p:cNvPr>
          <p:cNvPicPr>
            <a:picLocks noChangeAspect="1"/>
          </p:cNvPicPr>
          <p:nvPr/>
        </p:nvPicPr>
        <p:blipFill>
          <a:blip r:embed="rId8"/>
          <a:stretch>
            <a:fillRect/>
          </a:stretch>
        </p:blipFill>
        <p:spPr>
          <a:xfrm>
            <a:off x="767692" y="3504998"/>
            <a:ext cx="855729" cy="570486"/>
          </a:xfrm>
          <a:prstGeom prst="rect">
            <a:avLst/>
          </a:prstGeom>
        </p:spPr>
      </p:pic>
    </p:spTree>
    <p:extLst>
      <p:ext uri="{BB962C8B-B14F-4D97-AF65-F5344CB8AC3E}">
        <p14:creationId xmlns:p14="http://schemas.microsoft.com/office/powerpoint/2010/main" val="1816628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7" name="Google Shape;111;p18">
            <a:extLst>
              <a:ext uri="{FF2B5EF4-FFF2-40B4-BE49-F238E27FC236}">
                <a16:creationId xmlns:a16="http://schemas.microsoft.com/office/drawing/2014/main" id="{EA7CC0BC-1E86-8017-02F0-5D30C31DD72A}"/>
              </a:ext>
            </a:extLst>
          </p:cNvPr>
          <p:cNvSpPr/>
          <p:nvPr/>
        </p:nvSpPr>
        <p:spPr>
          <a:xfrm>
            <a:off x="858084" y="377216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7" name="Imagen 6">
            <a:extLst>
              <a:ext uri="{FF2B5EF4-FFF2-40B4-BE49-F238E27FC236}">
                <a16:creationId xmlns:a16="http://schemas.microsoft.com/office/drawing/2014/main" id="{F70AD0EE-A388-F181-9DEE-803567EF242F}"/>
              </a:ext>
            </a:extLst>
          </p:cNvPr>
          <p:cNvPicPr>
            <a:picLocks noChangeAspect="1"/>
          </p:cNvPicPr>
          <p:nvPr/>
        </p:nvPicPr>
        <p:blipFill>
          <a:blip r:embed="rId3"/>
          <a:stretch>
            <a:fillRect/>
          </a:stretch>
        </p:blipFill>
        <p:spPr>
          <a:xfrm>
            <a:off x="724792" y="3654511"/>
            <a:ext cx="912790" cy="602441"/>
          </a:xfrm>
          <a:prstGeom prst="rect">
            <a:avLst/>
          </a:prstGeom>
        </p:spPr>
      </p:pic>
      <p:sp>
        <p:nvSpPr>
          <p:cNvPr id="21" name="Google Shape;111;p18">
            <a:extLst>
              <a:ext uri="{FF2B5EF4-FFF2-40B4-BE49-F238E27FC236}">
                <a16:creationId xmlns:a16="http://schemas.microsoft.com/office/drawing/2014/main" id="{04ADA558-5478-B073-9DFD-0B67044F7FB8}"/>
              </a:ext>
            </a:extLst>
          </p:cNvPr>
          <p:cNvSpPr/>
          <p:nvPr/>
        </p:nvSpPr>
        <p:spPr>
          <a:xfrm>
            <a:off x="848145" y="2688801"/>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5" name="Imagen 4">
            <a:extLst>
              <a:ext uri="{FF2B5EF4-FFF2-40B4-BE49-F238E27FC236}">
                <a16:creationId xmlns:a16="http://schemas.microsoft.com/office/drawing/2014/main" id="{06607FA1-7DF0-AC41-626B-296877315EA9}"/>
              </a:ext>
            </a:extLst>
          </p:cNvPr>
          <p:cNvPicPr>
            <a:picLocks noChangeAspect="1"/>
          </p:cNvPicPr>
          <p:nvPr/>
        </p:nvPicPr>
        <p:blipFill>
          <a:blip r:embed="rId4"/>
          <a:stretch>
            <a:fillRect/>
          </a:stretch>
        </p:blipFill>
        <p:spPr>
          <a:xfrm>
            <a:off x="704914" y="2582082"/>
            <a:ext cx="933450" cy="571500"/>
          </a:xfrm>
          <a:prstGeom prst="rect">
            <a:avLst/>
          </a:prstGeom>
          <a:ln w="3175">
            <a:solidFill>
              <a:schemeClr val="bg1">
                <a:lumMod val="50000"/>
              </a:schemeClr>
            </a:solidFill>
          </a:ln>
        </p:spPr>
      </p:pic>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3" name="Imagen 2">
            <a:extLst>
              <a:ext uri="{FF2B5EF4-FFF2-40B4-BE49-F238E27FC236}">
                <a16:creationId xmlns:a16="http://schemas.microsoft.com/office/drawing/2014/main" id="{71F01AAA-047F-BCE6-9DD4-C1494AE7967F}"/>
              </a:ext>
            </a:extLst>
          </p:cNvPr>
          <p:cNvPicPr>
            <a:picLocks noChangeAspect="1"/>
          </p:cNvPicPr>
          <p:nvPr/>
        </p:nvPicPr>
        <p:blipFill>
          <a:blip r:embed="rId5"/>
          <a:stretch>
            <a:fillRect/>
          </a:stretch>
        </p:blipFill>
        <p:spPr>
          <a:xfrm>
            <a:off x="724792" y="1318384"/>
            <a:ext cx="902943" cy="601962"/>
          </a:xfrm>
          <a:prstGeom prst="rect">
            <a:avLst/>
          </a:prstGeom>
          <a:ln>
            <a:solidFill>
              <a:schemeClr val="bg1">
                <a:lumMod val="50000"/>
              </a:schemeClr>
            </a:solidFill>
          </a:ln>
        </p:spPr>
      </p:pic>
      <p:pic>
        <p:nvPicPr>
          <p:cNvPr id="87" name="Google Shape;87;p16"/>
          <p:cNvPicPr preferRelativeResize="0"/>
          <p:nvPr/>
        </p:nvPicPr>
        <p:blipFill rotWithShape="1">
          <a:blip r:embed="rId6">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7">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8">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9">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2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34: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 ley fijará las normas sobre:… Base, tipo y modalidades de recaudación de los impuestos de toda clase y régimen de emisión de moneda.</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81: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Tributos y tasas del Estado Los tributos del Estado serán establecidos por Leyes que contendrán provisiones sobre los fundamentos de la tributación y el importe de los tributos, así como sobre la seguridad jurídica de los contribuyentes. Los  principios  generales  sobre  el  carácter  de  las  tasas  de  los  actos  oficiales,  los  servicios  y  otras actividades de las autoridades del Estado, así como el importe de las tasas, estarán regulados por Ley.</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56: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ciudadanos de la República Popular China tienen la obligación de pagar los impuestos estipulados por la ley.</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96348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4" name="Imagen 3">
            <a:extLst>
              <a:ext uri="{FF2B5EF4-FFF2-40B4-BE49-F238E27FC236}">
                <a16:creationId xmlns:a16="http://schemas.microsoft.com/office/drawing/2014/main" id="{6E871B2B-2728-8AD3-5AA3-3682AD74E199}"/>
              </a:ext>
            </a:extLst>
          </p:cNvPr>
          <p:cNvPicPr>
            <a:picLocks noChangeAspect="1"/>
          </p:cNvPicPr>
          <p:nvPr/>
        </p:nvPicPr>
        <p:blipFill>
          <a:blip r:embed="rId3"/>
          <a:stretch>
            <a:fillRect/>
          </a:stretch>
        </p:blipFill>
        <p:spPr>
          <a:xfrm>
            <a:off x="724792" y="1318384"/>
            <a:ext cx="912169" cy="606592"/>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133: </a:t>
            </a: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1.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 potestad originaria para establecer los tributos corresponde exclusivamente al Estado, mediante ley.</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lvl="1">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2.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Las Comunidades Autónomas y las Corporaciones locales podrán establecer y exigir tributos, de acuerdo con la Constitución y las leyes.</a:t>
            </a:r>
          </a:p>
          <a:p>
            <a:pPr lvl="1">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lvl="1">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3.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Todo beneficio fiscal que afecte a los tributos del Estado deberá establecerse en virtud de ley.</a:t>
            </a:r>
          </a:p>
          <a:p>
            <a:pPr lvl="1">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lvl="1">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4.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Las administraciones públicas sólo podrán contraer obligaciones financieras y realizar gastos de acuerdo con las leyes.</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11328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3" name="Imagen 2">
            <a:extLst>
              <a:ext uri="{FF2B5EF4-FFF2-40B4-BE49-F238E27FC236}">
                <a16:creationId xmlns:a16="http://schemas.microsoft.com/office/drawing/2014/main" id="{3DEB58E5-99E3-C55E-2A7D-E4D51B862958}"/>
              </a:ext>
            </a:extLst>
          </p:cNvPr>
          <p:cNvPicPr>
            <a:picLocks noChangeAspect="1"/>
          </p:cNvPicPr>
          <p:nvPr/>
        </p:nvPicPr>
        <p:blipFill>
          <a:blip r:embed="rId3"/>
          <a:stretch>
            <a:fillRect/>
          </a:stretch>
        </p:blipFill>
        <p:spPr>
          <a:xfrm>
            <a:off x="724171" y="1283565"/>
            <a:ext cx="912790" cy="638953"/>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20000"/>
              </a:lnSpc>
              <a:buClr>
                <a:srgbClr val="000000"/>
              </a:buClr>
            </a:pPr>
            <a:r>
              <a:rPr lang="es-CL"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145: </a:t>
            </a:r>
          </a:p>
          <a:p>
            <a:pPr algn="just">
              <a:buClr>
                <a:srgbClr val="000000"/>
              </a:buClr>
            </a:pPr>
            <a:r>
              <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rPr>
              <a:t>La Unión, los Estados, el Distrito Federal y los Municipios podrán percibir los siguientes tributos: I. impuestos;  §1°. Siempre que sea posible, los impuestos serán personales y variarán con la capacidad económica del contribuyente. Para que estos objetivos sean efectivos, la administración tributaria podrá identificar el patrimonio, los ingresos y las actividades económicas del contribuyente, respetando los derechos individuales, según lo provisto por ley. §2°. Las tasas no pueden calcularse sobre la misma base que los impuestos. </a:t>
            </a:r>
          </a:p>
          <a:p>
            <a:pPr algn="just">
              <a:buClr>
                <a:srgbClr val="000000"/>
              </a:buClr>
            </a:pPr>
            <a:endPar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r>
              <a:rPr lang="es-CL"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146: </a:t>
            </a:r>
          </a:p>
          <a:p>
            <a:pPr algn="just">
              <a:buClr>
                <a:srgbClr val="000000"/>
              </a:buClr>
            </a:pPr>
            <a:r>
              <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rPr>
              <a:t>Una ley complementaria deberá: III. establecer normas generales para la legislación fiscal, en particular en lo que respecta a:  A. la definición de los tributos y sus tipos, así como, con respecto a los impuestos especificados en la presente Constitución, la definición de los respectivos hechos imponibles, base de cálculo y contribuyentes; B. la responsabilidad tributaria, la liquidación, el crédito, los plazos de prescripción y los plazos; C. un trato fiscal adecuado para los actos cooperativos realizados por las entidades cooperativas. D. la definición de trato diferenciado y favorecido para las microempresas y las pequeñas empresas, incluidos los regímenes especiales o simplificados del impuesto…</a:t>
            </a:r>
            <a:endParaRPr lang="es-MX" alt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03722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4" name="Imagen 3">
            <a:extLst>
              <a:ext uri="{FF2B5EF4-FFF2-40B4-BE49-F238E27FC236}">
                <a16:creationId xmlns:a16="http://schemas.microsoft.com/office/drawing/2014/main" id="{A12AAB3A-E3E2-9022-C3B3-DE5E11168806}"/>
              </a:ext>
            </a:extLst>
          </p:cNvPr>
          <p:cNvPicPr>
            <a:picLocks noChangeAspect="1"/>
          </p:cNvPicPr>
          <p:nvPr/>
        </p:nvPicPr>
        <p:blipFill>
          <a:blip r:embed="rId3"/>
          <a:stretch>
            <a:fillRect/>
          </a:stretch>
        </p:blipFill>
        <p:spPr>
          <a:xfrm>
            <a:off x="684415" y="1333223"/>
            <a:ext cx="950823" cy="570494"/>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526060"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20000"/>
              </a:lnSpc>
              <a:buClr>
                <a:srgbClr val="000000"/>
              </a:buClr>
            </a:pPr>
            <a:r>
              <a:rPr lang="es-CL"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105. Competencia legislativa</a:t>
            </a:r>
          </a:p>
          <a:p>
            <a:pPr algn="just">
              <a:buClr>
                <a:srgbClr val="000000"/>
              </a:buClr>
            </a:pPr>
            <a:r>
              <a:rPr lang="es-MX"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1. </a:t>
            </a:r>
            <a:r>
              <a:rPr lang="es-MX" altLang="es-CL" sz="1100" dirty="0">
                <a:solidFill>
                  <a:srgbClr val="000000"/>
                </a:solidFill>
                <a:latin typeface="Lato" panose="020F0502020204030203" pitchFamily="34" charset="0"/>
                <a:ea typeface="Lato" panose="020F0502020204030203" pitchFamily="34" charset="0"/>
                <a:cs typeface="Lato" panose="020F0502020204030203" pitchFamily="34" charset="0"/>
              </a:rPr>
              <a:t>La Federación posee la competencia legislativa exclusiva sobre los derechos aduaneros y monopolios fiscales.</a:t>
            </a:r>
            <a:endPar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2. </a:t>
            </a:r>
            <a:r>
              <a:rPr lang="es-MX" altLang="es-CL" sz="1100" dirty="0">
                <a:solidFill>
                  <a:srgbClr val="000000"/>
                </a:solidFill>
                <a:latin typeface="Lato" panose="020F0502020204030203" pitchFamily="34" charset="0"/>
                <a:ea typeface="Lato" panose="020F0502020204030203" pitchFamily="34" charset="0"/>
                <a:cs typeface="Lato" panose="020F0502020204030203" pitchFamily="34" charset="0"/>
              </a:rPr>
              <a:t>La Federación posee la competencia legislativa concurrente sobre los demás impuestos cuando los ingresos provenientes de dichos impuestos le correspondan total o parcialmente o se den las condiciones establecidas en el Artículo 72, apartado (2).</a:t>
            </a:r>
            <a:r>
              <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s-MX" altLang="es-CL" sz="1100" dirty="0">
                <a:solidFill>
                  <a:srgbClr val="000000"/>
                </a:solidFill>
                <a:latin typeface="Lato" panose="020F0502020204030203" pitchFamily="34" charset="0"/>
                <a:ea typeface="Lato" panose="020F0502020204030203" pitchFamily="34" charset="0"/>
                <a:cs typeface="Lato" panose="020F0502020204030203" pitchFamily="34" charset="0"/>
              </a:rPr>
              <a:t>2a. Los Länder poseen la competencia legislativa en materia de impuestos locales sobre el consumo y el lujo mientras y en tanto que estos impuestos no fueran del mismo tipo que los regulados por ley federal. En el caso del impuesto de la compra de terrenos tienen la competencia para determinar el tipo impositivo.</a:t>
            </a:r>
            <a:endPar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3. </a:t>
            </a:r>
            <a:r>
              <a:rPr lang="es-MX" altLang="es-CL" sz="1100" dirty="0">
                <a:solidFill>
                  <a:srgbClr val="000000"/>
                </a:solidFill>
                <a:latin typeface="Lato" panose="020F0502020204030203" pitchFamily="34" charset="0"/>
                <a:ea typeface="Lato" panose="020F0502020204030203" pitchFamily="34" charset="0"/>
                <a:cs typeface="Lato" panose="020F0502020204030203" pitchFamily="34" charset="0"/>
              </a:rPr>
              <a:t>Las leyes federales sobre impuestos cuyos ingresos correspondan total o parcialmente a los Länder o a los municipios (asociaciones de municipios) requieren la aprobación del Bundesrat.</a:t>
            </a:r>
            <a:endPar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13067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3" name="Imagen 2">
            <a:extLst>
              <a:ext uri="{FF2B5EF4-FFF2-40B4-BE49-F238E27FC236}">
                <a16:creationId xmlns:a16="http://schemas.microsoft.com/office/drawing/2014/main" id="{F5C9DCC7-7444-4392-ADFA-7CD292A83C68}"/>
              </a:ext>
            </a:extLst>
          </p:cNvPr>
          <p:cNvPicPr>
            <a:picLocks noChangeAspect="1"/>
          </p:cNvPicPr>
          <p:nvPr/>
        </p:nvPicPr>
        <p:blipFill>
          <a:blip r:embed="rId3"/>
          <a:stretch>
            <a:fillRect/>
          </a:stretch>
        </p:blipFill>
        <p:spPr>
          <a:xfrm>
            <a:off x="678799" y="1269835"/>
            <a:ext cx="950823" cy="633882"/>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526060"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CL"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77: </a:t>
            </a:r>
          </a:p>
          <a:p>
            <a:pPr algn="just">
              <a:buClr>
                <a:srgbClr val="000000"/>
              </a:buClr>
            </a:pPr>
            <a:r>
              <a:rPr lang="es-CL"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1. </a:t>
            </a:r>
            <a:r>
              <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rPr>
              <a:t>Un proyecto de ley es un proyecto de ley de económica si: a. incluye dinero; b. impone impuestos, gravámenes, aranceles o recargos nacionales; c. abole o reduce, o concede exenciones de, impuestos nacionales, gravámenes, aranceles o recargos; o d. autoriza los cargos directos contra el Fondo Nacional de Ingresos, excepto un proyecto de ley previsto en la sección 214 que autoriza los cargos directos. </a:t>
            </a:r>
          </a:p>
          <a:p>
            <a:pPr algn="just">
              <a:buClr>
                <a:srgbClr val="000000"/>
              </a:buClr>
            </a:pPr>
            <a:endPar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CL" altLang="es-CL" sz="1100" b="1" dirty="0">
                <a:solidFill>
                  <a:srgbClr val="1161FE"/>
                </a:solidFill>
                <a:latin typeface="Lato" panose="020F0502020204030203" pitchFamily="34" charset="0"/>
                <a:ea typeface="Lato" panose="020F0502020204030203" pitchFamily="34" charset="0"/>
                <a:cs typeface="Lato" panose="020F0502020204030203" pitchFamily="34" charset="0"/>
              </a:rPr>
              <a:t>2. </a:t>
            </a:r>
            <a:r>
              <a:rPr lang="es-CL" altLang="es-CL" sz="1100" dirty="0">
                <a:solidFill>
                  <a:srgbClr val="000000"/>
                </a:solidFill>
                <a:latin typeface="Lato" panose="020F0502020204030203" pitchFamily="34" charset="0"/>
                <a:ea typeface="Lato" panose="020F0502020204030203" pitchFamily="34" charset="0"/>
                <a:cs typeface="Lato" panose="020F0502020204030203" pitchFamily="34" charset="0"/>
              </a:rPr>
              <a:t>Una legislación económica no puede tratar con ningún otro asunto excepto: a. un asunto subordinado incidental a la apropiación del dinero; b. la imposición, abolición o reducción de impuestos, gravámenes, derechos o recargos nacionales; c. la concesión de la exención de impuestos, gravámenes, derechos o recargos nacionales; o d. la autorización de cargos directos contra el Fondo Nacional de Ingresos.</a:t>
            </a:r>
            <a:endParaRPr lang="es-MX" alt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2154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8"/>
          <p:cNvSpPr txBox="1">
            <a:spLocks/>
          </p:cNvSpPr>
          <p:nvPr/>
        </p:nvSpPr>
        <p:spPr bwMode="auto">
          <a:xfrm>
            <a:off x="430305" y="877901"/>
            <a:ext cx="7882972" cy="3544845"/>
          </a:xfrm>
          <a:prstGeom prst="rect">
            <a:avLst/>
          </a:prstGeom>
          <a:solidFill>
            <a:schemeClr val="accent2"/>
          </a:solidFill>
          <a:ln>
            <a:noFill/>
          </a:ln>
        </p:spPr>
        <p:txBody>
          <a:bodyPr/>
          <a:lstStyle>
            <a:lvl1pPr defTabSz="719138">
              <a:spcBef>
                <a:spcPts val="625"/>
              </a:spcBef>
              <a:buSzPct val="100000"/>
              <a:buChar char="•"/>
              <a:defRPr sz="2500">
                <a:solidFill>
                  <a:srgbClr val="000000"/>
                </a:solidFill>
                <a:latin typeface="Arial Narrow" panose="020B0606020202030204" pitchFamily="34" charset="0"/>
              </a:defRPr>
            </a:lvl1pPr>
            <a:lvl2pPr marL="742950" indent="-285750" defTabSz="719138">
              <a:spcBef>
                <a:spcPts val="550"/>
              </a:spcBef>
              <a:buSzPct val="100000"/>
              <a:buChar char="–"/>
              <a:defRPr sz="2200">
                <a:solidFill>
                  <a:srgbClr val="000000"/>
                </a:solidFill>
                <a:latin typeface="Arial Narrow" panose="020B0606020202030204" pitchFamily="34" charset="0"/>
              </a:defRPr>
            </a:lvl2pPr>
            <a:lvl3pPr marL="1143000" indent="-228600" defTabSz="719138">
              <a:spcBef>
                <a:spcPts val="475"/>
              </a:spcBef>
              <a:buSzPct val="100000"/>
              <a:buChar char="•"/>
              <a:defRPr>
                <a:solidFill>
                  <a:srgbClr val="000000"/>
                </a:solidFill>
                <a:latin typeface="Arial Narrow" panose="020B0606020202030204" pitchFamily="34" charset="0"/>
              </a:defRPr>
            </a:lvl3pPr>
            <a:lvl4pPr marL="1600200" indent="-228600" defTabSz="719138">
              <a:spcBef>
                <a:spcPts val="400"/>
              </a:spcBef>
              <a:buSzPct val="100000"/>
              <a:buChar char="–"/>
              <a:defRPr sz="1500">
                <a:solidFill>
                  <a:srgbClr val="000000"/>
                </a:solidFill>
                <a:latin typeface="Arial Narrow" panose="020B0606020202030204" pitchFamily="34" charset="0"/>
              </a:defRPr>
            </a:lvl4pPr>
            <a:lvl5pPr marL="2057400" indent="-228600" defTabSz="719138">
              <a:spcBef>
                <a:spcPts val="400"/>
              </a:spcBef>
              <a:buSzPct val="100000"/>
              <a:buChar char="»"/>
              <a:defRPr sz="1500">
                <a:solidFill>
                  <a:srgbClr val="000000"/>
                </a:solidFill>
                <a:latin typeface="Arial Narrow" panose="020B0606020202030204" pitchFamily="34" charset="0"/>
              </a:defRPr>
            </a:lvl5pPr>
            <a:lvl6pPr marL="25146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6pPr>
            <a:lvl7pPr marL="29718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7pPr>
            <a:lvl8pPr marL="34290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8pPr>
            <a:lvl9pPr marL="38862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9pPr>
          </a:lstStyle>
          <a:p>
            <a:pPr algn="just" eaLnBrk="1" hangingPunct="1">
              <a:spcBef>
                <a:spcPct val="0"/>
              </a:spcBef>
              <a:buSzTx/>
              <a:buFontTx/>
              <a:buNone/>
            </a:pPr>
            <a:endParaRPr lang="es-MX" altLang="es-MX" sz="1713">
              <a:solidFill>
                <a:schemeClr val="bg1"/>
              </a:solidFill>
              <a:latin typeface="Palatino Linotype" panose="02040502050505030304" pitchFamily="18" charset="0"/>
              <a:cs typeface="Adobe Devanagari" pitchFamily="18" charset="0"/>
            </a:endParaRPr>
          </a:p>
        </p:txBody>
      </p:sp>
      <p:pic>
        <p:nvPicPr>
          <p:cNvPr id="27651"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067" y="1159557"/>
            <a:ext cx="6923477" cy="273342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nvGraphicFramePr>
        <p:xfrm>
          <a:off x="672067" y="1719537"/>
          <a:ext cx="6847926" cy="2366261"/>
        </p:xfrm>
        <a:graphic>
          <a:graphicData uri="http://schemas.openxmlformats.org/drawingml/2006/table">
            <a:tbl>
              <a:tblPr firstRow="1" bandRow="1">
                <a:tableStyleId>{5C22544A-7EE6-4342-B048-85BDC9FD1C3A}</a:tableStyleId>
              </a:tblPr>
              <a:tblGrid>
                <a:gridCol w="2893294">
                  <a:extLst>
                    <a:ext uri="{9D8B030D-6E8A-4147-A177-3AD203B41FA5}">
                      <a16:colId xmlns:a16="http://schemas.microsoft.com/office/drawing/2014/main" val="20000"/>
                    </a:ext>
                  </a:extLst>
                </a:gridCol>
                <a:gridCol w="2314637">
                  <a:extLst>
                    <a:ext uri="{9D8B030D-6E8A-4147-A177-3AD203B41FA5}">
                      <a16:colId xmlns:a16="http://schemas.microsoft.com/office/drawing/2014/main" val="20001"/>
                    </a:ext>
                  </a:extLst>
                </a:gridCol>
                <a:gridCol w="1639995">
                  <a:extLst>
                    <a:ext uri="{9D8B030D-6E8A-4147-A177-3AD203B41FA5}">
                      <a16:colId xmlns:a16="http://schemas.microsoft.com/office/drawing/2014/main" val="20002"/>
                    </a:ext>
                  </a:extLst>
                </a:gridCol>
              </a:tblGrid>
              <a:tr h="396255">
                <a:tc>
                  <a:txBody>
                    <a:bodyPr/>
                    <a:lstStyle/>
                    <a:p>
                      <a:r>
                        <a:rPr lang="es-CL" sz="1300" dirty="0">
                          <a:latin typeface="Palatino Linotype" panose="02040502050505030304" pitchFamily="18" charset="0"/>
                        </a:rPr>
                        <a:t>Concepto</a:t>
                      </a:r>
                    </a:p>
                  </a:txBody>
                  <a:tcPr marL="81524" marR="81524" marT="40728" marB="40728">
                    <a:solidFill>
                      <a:schemeClr val="tx1"/>
                    </a:solidFill>
                  </a:tcPr>
                </a:tc>
                <a:tc>
                  <a:txBody>
                    <a:bodyPr/>
                    <a:lstStyle/>
                    <a:p>
                      <a:r>
                        <a:rPr lang="es-CL" sz="1300" dirty="0">
                          <a:latin typeface="Palatino Linotype" panose="02040502050505030304" pitchFamily="18" charset="0"/>
                        </a:rPr>
                        <a:t>Al término</a:t>
                      </a:r>
                      <a:r>
                        <a:rPr lang="es-CL" sz="1300" baseline="0" dirty="0">
                          <a:latin typeface="Palatino Linotype" panose="02040502050505030304" pitchFamily="18" charset="0"/>
                        </a:rPr>
                        <a:t> del gobierno</a:t>
                      </a:r>
                      <a:endParaRPr lang="es-CL" sz="1300" dirty="0">
                        <a:latin typeface="Palatino Linotype" panose="02040502050505030304" pitchFamily="18" charset="0"/>
                      </a:endParaRPr>
                    </a:p>
                  </a:txBody>
                  <a:tcPr marL="81524" marR="81524" marT="40728" marB="40728">
                    <a:solidFill>
                      <a:schemeClr val="tx1"/>
                    </a:solidFill>
                  </a:tcPr>
                </a:tc>
                <a:tc>
                  <a:txBody>
                    <a:bodyPr/>
                    <a:lstStyle/>
                    <a:p>
                      <a:r>
                        <a:rPr lang="es-CL" sz="1300" dirty="0">
                          <a:latin typeface="Palatino Linotype" panose="02040502050505030304" pitchFamily="18" charset="0"/>
                        </a:rPr>
                        <a:t>Proyección 8 años</a:t>
                      </a:r>
                    </a:p>
                  </a:txBody>
                  <a:tcPr marL="81524" marR="81524" marT="40728" marB="40728">
                    <a:solidFill>
                      <a:schemeClr val="tx1"/>
                    </a:solidFill>
                  </a:tcPr>
                </a:tc>
                <a:extLst>
                  <a:ext uri="{0D108BD9-81ED-4DB2-BD59-A6C34878D82A}">
                    <a16:rowId xmlns:a16="http://schemas.microsoft.com/office/drawing/2014/main" val="10000"/>
                  </a:ext>
                </a:extLst>
              </a:tr>
              <a:tr h="255526">
                <a:tc>
                  <a:txBody>
                    <a:bodyPr/>
                    <a:lstStyle/>
                    <a:p>
                      <a:r>
                        <a:rPr lang="es-CL" sz="1100" dirty="0">
                          <a:solidFill>
                            <a:schemeClr val="bg1"/>
                          </a:solidFill>
                          <a:latin typeface="Palatino Linotype" panose="02040502050505030304" pitchFamily="18" charset="0"/>
                        </a:rPr>
                        <a:t>Nuevo</a:t>
                      </a:r>
                      <a:r>
                        <a:rPr lang="es-CL" sz="1100" baseline="0" dirty="0">
                          <a:solidFill>
                            <a:schemeClr val="bg1"/>
                          </a:solidFill>
                          <a:latin typeface="Palatino Linotype" panose="02040502050505030304" pitchFamily="18" charset="0"/>
                        </a:rPr>
                        <a:t> Régimen Renta</a:t>
                      </a:r>
                      <a:endParaRPr lang="es-CL" sz="1100" dirty="0">
                        <a:solidFill>
                          <a:schemeClr val="bg1"/>
                        </a:solidFill>
                        <a:latin typeface="Palatino Linotype" panose="02040502050505030304" pitchFamily="18" charset="0"/>
                      </a:endParaRP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0,2%</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1%     PIB</a:t>
                      </a:r>
                    </a:p>
                  </a:txBody>
                  <a:tcPr marL="81524" marR="81524" marT="40728" marB="40728">
                    <a:solidFill>
                      <a:schemeClr val="accent1"/>
                    </a:solidFill>
                  </a:tcPr>
                </a:tc>
                <a:extLst>
                  <a:ext uri="{0D108BD9-81ED-4DB2-BD59-A6C34878D82A}">
                    <a16:rowId xmlns:a16="http://schemas.microsoft.com/office/drawing/2014/main" val="10001"/>
                  </a:ext>
                </a:extLst>
              </a:tr>
              <a:tr h="255526">
                <a:tc>
                  <a:txBody>
                    <a:bodyPr/>
                    <a:lstStyle/>
                    <a:p>
                      <a:r>
                        <a:rPr lang="es-CL" sz="1100" dirty="0">
                          <a:solidFill>
                            <a:schemeClr val="bg1"/>
                          </a:solidFill>
                          <a:latin typeface="Palatino Linotype" panose="02040502050505030304" pitchFamily="18" charset="0"/>
                        </a:rPr>
                        <a:t>Reducción</a:t>
                      </a:r>
                      <a:r>
                        <a:rPr lang="es-CL" sz="1100" baseline="0" dirty="0">
                          <a:solidFill>
                            <a:schemeClr val="bg1"/>
                          </a:solidFill>
                          <a:latin typeface="Palatino Linotype" panose="02040502050505030304" pitchFamily="18" charset="0"/>
                        </a:rPr>
                        <a:t> de exenciones</a:t>
                      </a:r>
                      <a:endParaRPr lang="es-CL" sz="1100" dirty="0">
                        <a:solidFill>
                          <a:schemeClr val="bg1"/>
                        </a:solidFill>
                        <a:latin typeface="Palatino Linotype" panose="02040502050505030304" pitchFamily="18" charset="0"/>
                      </a:endParaRP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0,8%</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1%     PIB</a:t>
                      </a:r>
                    </a:p>
                  </a:txBody>
                  <a:tcPr marL="81524" marR="81524" marT="40728" marB="40728">
                    <a:solidFill>
                      <a:schemeClr val="accent1"/>
                    </a:solidFill>
                  </a:tcPr>
                </a:tc>
                <a:extLst>
                  <a:ext uri="{0D108BD9-81ED-4DB2-BD59-A6C34878D82A}">
                    <a16:rowId xmlns:a16="http://schemas.microsoft.com/office/drawing/2014/main" val="10002"/>
                  </a:ext>
                </a:extLst>
              </a:tr>
              <a:tr h="255526">
                <a:tc>
                  <a:txBody>
                    <a:bodyPr/>
                    <a:lstStyle/>
                    <a:p>
                      <a:r>
                        <a:rPr lang="es-CL" sz="1100" dirty="0">
                          <a:solidFill>
                            <a:schemeClr val="bg1"/>
                          </a:solidFill>
                          <a:latin typeface="Palatino Linotype" panose="02040502050505030304" pitchFamily="18" charset="0"/>
                        </a:rPr>
                        <a:t>Impuesto</a:t>
                      </a:r>
                      <a:r>
                        <a:rPr lang="es-CL" sz="1100" baseline="0" dirty="0">
                          <a:solidFill>
                            <a:schemeClr val="bg1"/>
                          </a:solidFill>
                          <a:latin typeface="Palatino Linotype" panose="02040502050505030304" pitchFamily="18" charset="0"/>
                        </a:rPr>
                        <a:t> a la riqueza</a:t>
                      </a:r>
                      <a:endParaRPr lang="es-CL" sz="1100" dirty="0">
                        <a:solidFill>
                          <a:schemeClr val="bg1"/>
                        </a:solidFill>
                        <a:latin typeface="Palatino Linotype" panose="02040502050505030304" pitchFamily="18" charset="0"/>
                      </a:endParaRP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1,3%</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1,5%  PIB</a:t>
                      </a:r>
                    </a:p>
                  </a:txBody>
                  <a:tcPr marL="81524" marR="81524" marT="40728" marB="40728">
                    <a:solidFill>
                      <a:schemeClr val="accent1"/>
                    </a:solidFill>
                  </a:tcPr>
                </a:tc>
                <a:extLst>
                  <a:ext uri="{0D108BD9-81ED-4DB2-BD59-A6C34878D82A}">
                    <a16:rowId xmlns:a16="http://schemas.microsoft.com/office/drawing/2014/main" val="10003"/>
                  </a:ext>
                </a:extLst>
              </a:tr>
              <a:tr h="255526">
                <a:tc>
                  <a:txBody>
                    <a:bodyPr/>
                    <a:lstStyle/>
                    <a:p>
                      <a:r>
                        <a:rPr lang="es-CL" sz="1100" dirty="0">
                          <a:solidFill>
                            <a:schemeClr val="bg1"/>
                          </a:solidFill>
                          <a:latin typeface="Palatino Linotype" panose="02040502050505030304" pitchFamily="18" charset="0"/>
                        </a:rPr>
                        <a:t>Impuestos verdes</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0,3%</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1%     PIB</a:t>
                      </a:r>
                    </a:p>
                  </a:txBody>
                  <a:tcPr marL="81524" marR="81524" marT="40728" marB="40728">
                    <a:solidFill>
                      <a:schemeClr val="accent1"/>
                    </a:solidFill>
                  </a:tcPr>
                </a:tc>
                <a:extLst>
                  <a:ext uri="{0D108BD9-81ED-4DB2-BD59-A6C34878D82A}">
                    <a16:rowId xmlns:a16="http://schemas.microsoft.com/office/drawing/2014/main" val="10004"/>
                  </a:ext>
                </a:extLst>
              </a:tr>
              <a:tr h="255526">
                <a:tc>
                  <a:txBody>
                    <a:bodyPr/>
                    <a:lstStyle/>
                    <a:p>
                      <a:r>
                        <a:rPr lang="es-CL" sz="1100" dirty="0">
                          <a:solidFill>
                            <a:schemeClr val="bg1"/>
                          </a:solidFill>
                          <a:latin typeface="Palatino Linotype" panose="02040502050505030304" pitchFamily="18" charset="0"/>
                        </a:rPr>
                        <a:t>Royalty</a:t>
                      </a:r>
                      <a:r>
                        <a:rPr lang="es-CL" sz="1100" baseline="0" dirty="0">
                          <a:solidFill>
                            <a:schemeClr val="bg1"/>
                          </a:solidFill>
                          <a:latin typeface="Palatino Linotype" panose="02040502050505030304" pitchFamily="18" charset="0"/>
                        </a:rPr>
                        <a:t> Minería</a:t>
                      </a:r>
                      <a:endParaRPr lang="es-CL" sz="1100" dirty="0">
                        <a:solidFill>
                          <a:schemeClr val="bg1"/>
                        </a:solidFill>
                        <a:latin typeface="Palatino Linotype" panose="02040502050505030304" pitchFamily="18" charset="0"/>
                      </a:endParaRP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0,8%</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1%</a:t>
                      </a:r>
                      <a:r>
                        <a:rPr lang="es-CL" sz="1100" baseline="0" dirty="0">
                          <a:solidFill>
                            <a:schemeClr val="bg1"/>
                          </a:solidFill>
                          <a:latin typeface="Palatino Linotype" panose="02040502050505030304" pitchFamily="18" charset="0"/>
                        </a:rPr>
                        <a:t>     PIB</a:t>
                      </a:r>
                      <a:endParaRPr lang="es-CL" sz="1100" dirty="0">
                        <a:solidFill>
                          <a:schemeClr val="bg1"/>
                        </a:solidFill>
                        <a:latin typeface="Palatino Linotype" panose="02040502050505030304" pitchFamily="18" charset="0"/>
                      </a:endParaRPr>
                    </a:p>
                  </a:txBody>
                  <a:tcPr marL="81524" marR="81524" marT="40728" marB="40728">
                    <a:solidFill>
                      <a:schemeClr val="accent1"/>
                    </a:solidFill>
                  </a:tcPr>
                </a:tc>
                <a:extLst>
                  <a:ext uri="{0D108BD9-81ED-4DB2-BD59-A6C34878D82A}">
                    <a16:rowId xmlns:a16="http://schemas.microsoft.com/office/drawing/2014/main" val="10005"/>
                  </a:ext>
                </a:extLst>
              </a:tr>
              <a:tr h="436850">
                <a:tc>
                  <a:txBody>
                    <a:bodyPr/>
                    <a:lstStyle/>
                    <a:p>
                      <a:r>
                        <a:rPr lang="es-CL" sz="1100" dirty="0">
                          <a:solidFill>
                            <a:schemeClr val="bg1"/>
                          </a:solidFill>
                          <a:latin typeface="Palatino Linotype" panose="02040502050505030304" pitchFamily="18" charset="0"/>
                        </a:rPr>
                        <a:t>Medidas anti evasión</a:t>
                      </a:r>
                      <a:r>
                        <a:rPr lang="es-CL" sz="1100" baseline="0" dirty="0">
                          <a:solidFill>
                            <a:schemeClr val="bg1"/>
                          </a:solidFill>
                          <a:latin typeface="Palatino Linotype" panose="02040502050505030304" pitchFamily="18" charset="0"/>
                        </a:rPr>
                        <a:t> y elusión</a:t>
                      </a:r>
                      <a:endParaRPr lang="es-CL" sz="1100" dirty="0">
                        <a:solidFill>
                          <a:schemeClr val="bg1"/>
                        </a:solidFill>
                        <a:latin typeface="Palatino Linotype" panose="02040502050505030304" pitchFamily="18" charset="0"/>
                      </a:endParaRP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1,6%</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2,5%</a:t>
                      </a:r>
                      <a:r>
                        <a:rPr lang="es-CL" sz="1100" baseline="0" dirty="0">
                          <a:solidFill>
                            <a:schemeClr val="bg1"/>
                          </a:solidFill>
                          <a:latin typeface="Palatino Linotype" panose="02040502050505030304" pitchFamily="18" charset="0"/>
                        </a:rPr>
                        <a:t> PIB</a:t>
                      </a:r>
                      <a:endParaRPr lang="es-CL" sz="1100" dirty="0">
                        <a:solidFill>
                          <a:schemeClr val="bg1"/>
                        </a:solidFill>
                        <a:latin typeface="Palatino Linotype" panose="02040502050505030304" pitchFamily="18" charset="0"/>
                      </a:endParaRPr>
                    </a:p>
                  </a:txBody>
                  <a:tcPr marL="81524" marR="81524" marT="40728" marB="40728">
                    <a:solidFill>
                      <a:schemeClr val="accent1"/>
                    </a:solidFill>
                  </a:tcPr>
                </a:tc>
                <a:extLst>
                  <a:ext uri="{0D108BD9-81ED-4DB2-BD59-A6C34878D82A}">
                    <a16:rowId xmlns:a16="http://schemas.microsoft.com/office/drawing/2014/main" val="10006"/>
                  </a:ext>
                </a:extLst>
              </a:tr>
              <a:tr h="255526">
                <a:tc>
                  <a:txBody>
                    <a:bodyPr/>
                    <a:lstStyle/>
                    <a:p>
                      <a:r>
                        <a:rPr lang="es-CL" sz="1100" dirty="0">
                          <a:solidFill>
                            <a:schemeClr val="bg1"/>
                          </a:solidFill>
                          <a:latin typeface="Palatino Linotype" panose="02040502050505030304" pitchFamily="18" charset="0"/>
                        </a:rPr>
                        <a:t>TOTAL</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5%</a:t>
                      </a:r>
                    </a:p>
                  </a:txBody>
                  <a:tcPr marL="81524" marR="81524" marT="40728" marB="40728">
                    <a:solidFill>
                      <a:schemeClr val="accent1"/>
                    </a:solidFill>
                  </a:tcPr>
                </a:tc>
                <a:tc>
                  <a:txBody>
                    <a:bodyPr/>
                    <a:lstStyle/>
                    <a:p>
                      <a:r>
                        <a:rPr lang="es-CL" sz="1100" dirty="0">
                          <a:solidFill>
                            <a:schemeClr val="bg1"/>
                          </a:solidFill>
                          <a:latin typeface="Palatino Linotype" panose="02040502050505030304" pitchFamily="18" charset="0"/>
                        </a:rPr>
                        <a:t>8% PIB</a:t>
                      </a:r>
                    </a:p>
                  </a:txBody>
                  <a:tcPr marL="81524" marR="81524" marT="40728" marB="40728">
                    <a:solidFill>
                      <a:schemeClr val="accent1"/>
                    </a:solidFill>
                  </a:tcPr>
                </a:tc>
                <a:extLst>
                  <a:ext uri="{0D108BD9-81ED-4DB2-BD59-A6C34878D82A}">
                    <a16:rowId xmlns:a16="http://schemas.microsoft.com/office/drawing/2014/main" val="10007"/>
                  </a:ext>
                </a:extLst>
              </a:tr>
            </a:tbl>
          </a:graphicData>
        </a:graphic>
      </p:graphicFrame>
      <p:pic>
        <p:nvPicPr>
          <p:cNvPr id="2" name="Imagen 1"/>
          <p:cNvPicPr>
            <a:picLocks noChangeAspect="1"/>
          </p:cNvPicPr>
          <p:nvPr/>
        </p:nvPicPr>
        <p:blipFill>
          <a:blip r:embed="rId3"/>
          <a:stretch>
            <a:fillRect/>
          </a:stretch>
        </p:blipFill>
        <p:spPr>
          <a:xfrm>
            <a:off x="7761541" y="218419"/>
            <a:ext cx="1103472" cy="823031"/>
          </a:xfrm>
          <a:prstGeom prst="rect">
            <a:avLst/>
          </a:prstGeom>
        </p:spPr>
      </p:pic>
      <p:pic>
        <p:nvPicPr>
          <p:cNvPr id="3" name="Imagen 2"/>
          <p:cNvPicPr>
            <a:picLocks noChangeAspect="1"/>
          </p:cNvPicPr>
          <p:nvPr/>
        </p:nvPicPr>
        <p:blipFill>
          <a:blip r:embed="rId4"/>
          <a:stretch>
            <a:fillRect/>
          </a:stretch>
        </p:blipFill>
        <p:spPr>
          <a:xfrm>
            <a:off x="0" y="5024316"/>
            <a:ext cx="9144000" cy="115824"/>
          </a:xfrm>
          <a:prstGeom prst="rect">
            <a:avLst/>
          </a:prstGeom>
        </p:spPr>
      </p:pic>
    </p:spTree>
    <p:extLst>
      <p:ext uri="{BB962C8B-B14F-4D97-AF65-F5344CB8AC3E}">
        <p14:creationId xmlns:p14="http://schemas.microsoft.com/office/powerpoint/2010/main" val="3466172587"/>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4" name="Imagen 3">
            <a:extLst>
              <a:ext uri="{FF2B5EF4-FFF2-40B4-BE49-F238E27FC236}">
                <a16:creationId xmlns:a16="http://schemas.microsoft.com/office/drawing/2014/main" id="{F12FC457-A459-B8E4-17D7-4586A174AC18}"/>
              </a:ext>
            </a:extLst>
          </p:cNvPr>
          <p:cNvPicPr>
            <a:picLocks noChangeAspect="1"/>
          </p:cNvPicPr>
          <p:nvPr/>
        </p:nvPicPr>
        <p:blipFill>
          <a:blip r:embed="rId3"/>
          <a:stretch>
            <a:fillRect/>
          </a:stretch>
        </p:blipFill>
        <p:spPr>
          <a:xfrm>
            <a:off x="678798" y="1254265"/>
            <a:ext cx="974177" cy="649451"/>
          </a:xfrm>
          <a:prstGeom prst="rect">
            <a:avLst/>
          </a:prstGeom>
          <a:ln w="3175">
            <a:solidFill>
              <a:schemeClr val="bg1">
                <a:lumMod val="50000"/>
              </a:schemeClr>
            </a:solidFill>
          </a:ln>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526060"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79: </a:t>
            </a:r>
          </a:p>
          <a:p>
            <a:pPr>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 acumulación de votos para cualquier cargo electivo, con excepción de los de Presidente y Vicepresidente de la República, se hará mediante la utilización del lema del partido político. La ley por el voto de los dos tercios del total de componentes de cada Cámara reglamentará esta disposición.</a:t>
            </a:r>
          </a:p>
          <a:p>
            <a:pPr>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veinticinco por ciento del total de inscriptos habilitados para votar, podrá interponer, dentro del año de su promulgación, el recurso de referéndum contra las leyes y ejercer el derecho de iniciativa ante el Poder Legislativo. Estos institutos no son aplicables con respecto a las leyes que establezcan tributos. Tampoco caben en los casos en que la iniciativa sea privativa del Poder Ejecutivo. Ambos institutos serán reglamentados por ley, dictada por mayoría absoluta del total de componentes de cada Cámara.</a:t>
            </a:r>
          </a:p>
          <a:p>
            <a:pPr>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87: </a:t>
            </a:r>
          </a:p>
          <a:p>
            <a:pPr>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Para sancionar impuestos se necesitará el voto conforme de la mayoría absoluta del total de componentes de cada Cámara.</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85594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3" name="Imagen 2">
            <a:extLst>
              <a:ext uri="{FF2B5EF4-FFF2-40B4-BE49-F238E27FC236}">
                <a16:creationId xmlns:a16="http://schemas.microsoft.com/office/drawing/2014/main" id="{445C6571-18B6-5346-F353-BB45C9A23AD9}"/>
              </a:ext>
            </a:extLst>
          </p:cNvPr>
          <p:cNvPicPr>
            <a:picLocks noChangeAspect="1"/>
          </p:cNvPicPr>
          <p:nvPr/>
        </p:nvPicPr>
        <p:blipFill>
          <a:blip r:embed="rId3"/>
          <a:stretch>
            <a:fillRect/>
          </a:stretch>
        </p:blipFill>
        <p:spPr>
          <a:xfrm>
            <a:off x="592041" y="1361331"/>
            <a:ext cx="1021178" cy="537821"/>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526060" cy="3533161"/>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10000"/>
              </a:lnSpc>
              <a:buClr>
                <a:srgbClr val="000000"/>
              </a:buClr>
            </a:pPr>
            <a:r>
              <a:rPr lang="es-MX" sz="1300" b="1" dirty="0">
                <a:solidFill>
                  <a:srgbClr val="1161FE"/>
                </a:solidFill>
                <a:latin typeface="Lato" panose="020F0502020204030203" pitchFamily="34" charset="0"/>
                <a:ea typeface="Lato" panose="020F0502020204030203" pitchFamily="34" charset="0"/>
                <a:cs typeface="Lato" panose="020F0502020204030203" pitchFamily="34" charset="0"/>
              </a:rPr>
              <a:t>Artículo I: </a:t>
            </a:r>
          </a:p>
          <a:p>
            <a:pPr algn="just">
              <a:buClr>
                <a:srgbClr val="000000"/>
              </a:buClr>
            </a:pPr>
            <a:r>
              <a:rPr lang="es-MX" sz="1300" dirty="0">
                <a:solidFill>
                  <a:srgbClr val="1161FE"/>
                </a:solidFill>
                <a:latin typeface="Lato" panose="020F0502020204030203" pitchFamily="34" charset="0"/>
                <a:ea typeface="Lato" panose="020F0502020204030203" pitchFamily="34" charset="0"/>
                <a:cs typeface="Lato" panose="020F0502020204030203" pitchFamily="34" charset="0"/>
              </a:rPr>
              <a:t>Sección 1: </a:t>
            </a: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Todos los poderes legislativos otorgados en la presente Constitución corresponderán a un Congreso de los Estados Unidos, que se compondrá de un Senado y una Cámara de Representantes.</a:t>
            </a:r>
          </a:p>
          <a:p>
            <a:pPr algn="just">
              <a:buClr>
                <a:srgbClr val="000000"/>
              </a:buClr>
            </a:pPr>
            <a:endParaRPr lang="es-CL"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300" dirty="0">
                <a:solidFill>
                  <a:srgbClr val="1161FE"/>
                </a:solidFill>
                <a:latin typeface="Lato" panose="020F0502020204030203" pitchFamily="34" charset="0"/>
                <a:ea typeface="Lato" panose="020F0502020204030203" pitchFamily="34" charset="0"/>
                <a:cs typeface="Lato" panose="020F0502020204030203" pitchFamily="34" charset="0"/>
              </a:rPr>
              <a:t>Sección 2 … 3: </a:t>
            </a: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Los Representantes y los Impuestos directos serán prorrateados entre los distintos Estados que se integren a esta Unión, según su Población respectiva…</a:t>
            </a:r>
          </a:p>
          <a:p>
            <a:pPr algn="just">
              <a:buClr>
                <a:srgbClr val="000000"/>
              </a:buClr>
            </a:pP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Séptima Sección: Todo proyecto de ley que tenga por objeto la obtención de ingresos deberá proceder primeramente de la Cámara de Representantes; pero el Senado podrá proponer reformas o convenir en ellas de la misma manera que tratándose de otros proyectos. </a:t>
            </a:r>
          </a:p>
          <a:p>
            <a:pPr algn="just">
              <a:buClr>
                <a:srgbClr val="000000"/>
              </a:buClr>
            </a:pPr>
            <a:endParaRPr lang="es-MX"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Todo proyecto aprobado por la Cámara de Representantes y el Senado se presentará al Presidente de los Estados Unidos antes de que se convierta en ley; si lo aprobare lo firmará; en caso contrario lo devolverá, junto con sus objeciones, a la Cámara de su origen... </a:t>
            </a:r>
          </a:p>
          <a:p>
            <a:pPr algn="just">
              <a:buClr>
                <a:srgbClr val="000000"/>
              </a:buClr>
            </a:pPr>
            <a:endParaRPr lang="es-MX"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300" dirty="0">
                <a:solidFill>
                  <a:srgbClr val="1161FE"/>
                </a:solidFill>
                <a:latin typeface="Lato" panose="020F0502020204030203" pitchFamily="34" charset="0"/>
                <a:ea typeface="Lato" panose="020F0502020204030203" pitchFamily="34" charset="0"/>
                <a:cs typeface="Lato" panose="020F0502020204030203" pitchFamily="34" charset="0"/>
              </a:rPr>
              <a:t>Sección 8: </a:t>
            </a: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El Congreso estará Facultado para crear y recaudar Impuestos, Derechos, Contribuciones y Alcabalas, para pagar las Deudas y proveer para la Defensa común y el Bienestar general de los Estados Unidos; empero, todos los Derechos, Contribuciones y Alcabalas habrán de ser uniformes en la totalidad del territorio de los Estados Unidos;</a:t>
            </a:r>
          </a:p>
          <a:p>
            <a:pPr algn="just">
              <a:buClr>
                <a:srgbClr val="000000"/>
              </a:buClr>
            </a:pPr>
            <a:endParaRPr lang="es-CL"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Enmienda XVI, febrero 3, 2016: El Congreso estará facultado para crear y recaudar impuestos sobre ingresos, cualquiera que sea la fuente de éstos, sin prorratearlos entre los Estados y sin consideración alguna a censos o enumeraciones. </a:t>
            </a:r>
            <a:endParaRPr lang="es-CL"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100" dirty="0">
              <a:solidFill>
                <a:srgbClr val="000000"/>
              </a:solidFill>
              <a:latin typeface="Palatino Linotype" panose="02040502050505030304" pitchFamily="18"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56034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3" name="Imagen 2">
            <a:extLst>
              <a:ext uri="{FF2B5EF4-FFF2-40B4-BE49-F238E27FC236}">
                <a16:creationId xmlns:a16="http://schemas.microsoft.com/office/drawing/2014/main" id="{445C6571-18B6-5346-F353-BB45C9A23AD9}"/>
              </a:ext>
            </a:extLst>
          </p:cNvPr>
          <p:cNvPicPr>
            <a:picLocks noChangeAspect="1"/>
          </p:cNvPicPr>
          <p:nvPr/>
        </p:nvPicPr>
        <p:blipFill>
          <a:blip r:embed="rId3"/>
          <a:stretch>
            <a:fillRect/>
          </a:stretch>
        </p:blipFill>
        <p:spPr>
          <a:xfrm>
            <a:off x="592041" y="1361331"/>
            <a:ext cx="1021178" cy="537821"/>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526060" cy="3533161"/>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10000"/>
              </a:lnSpc>
              <a:buClr>
                <a:srgbClr val="000000"/>
              </a:buClr>
            </a:pPr>
            <a:r>
              <a:rPr lang="es-MX" sz="1300" b="1" dirty="0">
                <a:solidFill>
                  <a:srgbClr val="1161FE"/>
                </a:solidFill>
                <a:latin typeface="Lato" panose="020F0502020204030203" pitchFamily="34" charset="0"/>
                <a:ea typeface="Lato" panose="020F0502020204030203" pitchFamily="34" charset="0"/>
                <a:cs typeface="Lato" panose="020F0502020204030203" pitchFamily="34" charset="0"/>
              </a:rPr>
              <a:t>Artículo I: </a:t>
            </a:r>
          </a:p>
          <a:p>
            <a:pPr algn="just">
              <a:buClr>
                <a:srgbClr val="000000"/>
              </a:buClr>
            </a:pPr>
            <a:r>
              <a:rPr lang="es-MX" sz="1300" dirty="0">
                <a:solidFill>
                  <a:srgbClr val="1161FE"/>
                </a:solidFill>
                <a:latin typeface="Lato" panose="020F0502020204030203" pitchFamily="34" charset="0"/>
                <a:ea typeface="Lato" panose="020F0502020204030203" pitchFamily="34" charset="0"/>
                <a:cs typeface="Lato" panose="020F0502020204030203" pitchFamily="34" charset="0"/>
              </a:rPr>
              <a:t>Sección 1: </a:t>
            </a: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Todos los poderes legislativos otorgados en la presente Constitución corresponderán a un Congreso de los Estados Unidos, que se compondrá de un Senado y una Cámara de Representantes.</a:t>
            </a:r>
          </a:p>
          <a:p>
            <a:pPr algn="just">
              <a:buClr>
                <a:srgbClr val="000000"/>
              </a:buClr>
            </a:pPr>
            <a:endParaRPr lang="es-CL"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300" dirty="0">
                <a:solidFill>
                  <a:srgbClr val="1161FE"/>
                </a:solidFill>
                <a:latin typeface="Lato" panose="020F0502020204030203" pitchFamily="34" charset="0"/>
                <a:ea typeface="Lato" panose="020F0502020204030203" pitchFamily="34" charset="0"/>
                <a:cs typeface="Lato" panose="020F0502020204030203" pitchFamily="34" charset="0"/>
              </a:rPr>
              <a:t>Sección 2 … 3: </a:t>
            </a: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Los Representantes y los Impuestos directos serán prorrateados entre los distintos Estados que se integren a esta Unión, según su Población respectiva…</a:t>
            </a:r>
          </a:p>
          <a:p>
            <a:pPr algn="just">
              <a:buClr>
                <a:srgbClr val="000000"/>
              </a:buClr>
            </a:pP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Séptima Sección: Todo proyecto de ley que tenga por objeto la obtención de ingresos deberá proceder primeramente de la Cámara de Representantes; pero el Senado podrá proponer reformas o convenir en ellas de la misma manera que tratándose de otros proyectos. </a:t>
            </a:r>
          </a:p>
          <a:p>
            <a:pPr algn="just">
              <a:buClr>
                <a:srgbClr val="000000"/>
              </a:buClr>
            </a:pPr>
            <a:endParaRPr lang="es-MX"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Todo proyecto aprobado por la Cámara de Representantes y el Senado se presentará al Presidente de los Estados Unidos antes de que se convierta en ley; si lo aprobare lo firmará; en caso contrario lo devolverá, junto con sus objeciones, a la Cámara de su origen... </a:t>
            </a:r>
          </a:p>
          <a:p>
            <a:pPr algn="just">
              <a:buClr>
                <a:srgbClr val="000000"/>
              </a:buClr>
            </a:pPr>
            <a:endParaRPr lang="es-MX"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300" dirty="0">
                <a:solidFill>
                  <a:srgbClr val="1161FE"/>
                </a:solidFill>
                <a:latin typeface="Lato" panose="020F0502020204030203" pitchFamily="34" charset="0"/>
                <a:ea typeface="Lato" panose="020F0502020204030203" pitchFamily="34" charset="0"/>
                <a:cs typeface="Lato" panose="020F0502020204030203" pitchFamily="34" charset="0"/>
              </a:rPr>
              <a:t>Sección 8: </a:t>
            </a: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El Congreso estará Facultado para crear y recaudar Impuestos, Derechos, Contribuciones y Alcabalas, para pagar las Deudas y proveer para la Defensa común y el Bienestar general de los Estados Unidos; empero, todos los Derechos, Contribuciones y Alcabalas habrán de ser uniformes en la totalidad del territorio de los Estados Unidos;</a:t>
            </a:r>
          </a:p>
          <a:p>
            <a:pPr algn="just">
              <a:buClr>
                <a:srgbClr val="000000"/>
              </a:buClr>
            </a:pPr>
            <a:endParaRPr lang="es-CL"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200" dirty="0">
                <a:solidFill>
                  <a:srgbClr val="000000"/>
                </a:solidFill>
                <a:latin typeface="Lato" panose="020F0502020204030203" pitchFamily="34" charset="0"/>
                <a:ea typeface="Lato" panose="020F0502020204030203" pitchFamily="34" charset="0"/>
                <a:cs typeface="Lato" panose="020F0502020204030203" pitchFamily="34" charset="0"/>
              </a:rPr>
              <a:t>Enmienda XVI, febrero 3, 2016: El Congreso estará facultado para crear y recaudar impuestos sobre ingresos, cualquiera que sea la fuente de éstos, sin prorratearlos entre los Estados y sin consideración alguna a censos o enumeraciones. </a:t>
            </a:r>
            <a:endParaRPr lang="es-CL" sz="12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100" dirty="0">
              <a:solidFill>
                <a:srgbClr val="000000"/>
              </a:solidFill>
              <a:latin typeface="Palatino Linotype" panose="02040502050505030304" pitchFamily="18"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38654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5" name="Imagen 4">
            <a:extLst>
              <a:ext uri="{FF2B5EF4-FFF2-40B4-BE49-F238E27FC236}">
                <a16:creationId xmlns:a16="http://schemas.microsoft.com/office/drawing/2014/main" id="{BBB35008-2C9E-42C5-88B7-760900672E81}"/>
              </a:ext>
            </a:extLst>
          </p:cNvPr>
          <p:cNvPicPr>
            <a:picLocks noChangeAspect="1"/>
          </p:cNvPicPr>
          <p:nvPr/>
        </p:nvPicPr>
        <p:blipFill>
          <a:blip r:embed="rId3"/>
          <a:stretch>
            <a:fillRect/>
          </a:stretch>
        </p:blipFill>
        <p:spPr>
          <a:xfrm>
            <a:off x="728503" y="1297305"/>
            <a:ext cx="902919" cy="601946"/>
          </a:xfrm>
          <a:prstGeom prst="rect">
            <a:avLst/>
          </a:prstGeom>
        </p:spPr>
      </p:pic>
      <p:sp>
        <p:nvSpPr>
          <p:cNvPr id="21" name="Google Shape;111;p18">
            <a:extLst>
              <a:ext uri="{FF2B5EF4-FFF2-40B4-BE49-F238E27FC236}">
                <a16:creationId xmlns:a16="http://schemas.microsoft.com/office/drawing/2014/main" id="{04ADA558-5478-B073-9DFD-0B67044F7FB8}"/>
              </a:ext>
            </a:extLst>
          </p:cNvPr>
          <p:cNvSpPr/>
          <p:nvPr/>
        </p:nvSpPr>
        <p:spPr>
          <a:xfrm>
            <a:off x="838556" y="2865269"/>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3" name="Imagen 2">
            <a:extLst>
              <a:ext uri="{FF2B5EF4-FFF2-40B4-BE49-F238E27FC236}">
                <a16:creationId xmlns:a16="http://schemas.microsoft.com/office/drawing/2014/main" id="{F8F33D71-C44C-73E7-0E4D-91E8F0B41B8D}"/>
              </a:ext>
            </a:extLst>
          </p:cNvPr>
          <p:cNvPicPr>
            <a:picLocks noChangeAspect="1"/>
          </p:cNvPicPr>
          <p:nvPr/>
        </p:nvPicPr>
        <p:blipFill>
          <a:blip r:embed="rId4"/>
          <a:stretch>
            <a:fillRect/>
          </a:stretch>
        </p:blipFill>
        <p:spPr>
          <a:xfrm>
            <a:off x="728504" y="2768844"/>
            <a:ext cx="912790" cy="570494"/>
          </a:xfrm>
          <a:prstGeom prst="rect">
            <a:avLst/>
          </a:prstGeom>
        </p:spPr>
      </p:pic>
      <p:pic>
        <p:nvPicPr>
          <p:cNvPr id="87" name="Google Shape;87;p16"/>
          <p:cNvPicPr preferRelativeResize="0"/>
          <p:nvPr/>
        </p:nvPicPr>
        <p:blipFill rotWithShape="1">
          <a:blip r:embed="rId5">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6">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7">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8">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20000"/>
              </a:lnSpc>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Artículo154: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Las leyes pueden tener origen en cualquiera de las Cámaras a propuesta de sus respectivos miembros, del Gobierno Nacional, de las entidades señaladas en el artículo 156, o por iniciativa popular en los casos previstos en la Constitución.</a:t>
            </a:r>
            <a:r>
              <a:rPr lang="es-CL" sz="1100" dirty="0">
                <a:solidFill>
                  <a:srgbClr val="000000"/>
                </a:solidFill>
                <a:latin typeface="Lato" panose="020F0502020204030203" pitchFamily="34" charset="0"/>
                <a:ea typeface="Lato" panose="020F0502020204030203" pitchFamily="34" charset="0"/>
                <a:cs typeface="Lato" panose="020F0502020204030203" pitchFamily="34" charset="0"/>
              </a:rPr>
              <a:t>…</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proyectos de ley relativos a los tributos iniciarán su trámite en la Cámara de Representantes y los que se refieran a relaciones internacionales, en el Senado.</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30000"/>
              </a:lnSpc>
              <a:buClr>
                <a:srgbClr val="000000"/>
              </a:buClr>
            </a:pPr>
            <a:r>
              <a:rPr 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39: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ciudadanos tienen el derecho de iniciativa para presentar proyectos de ley en la Cámara de Diputados. El Congreso deberá darles expreso tratamiento dentro del término de doce meses.</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Congreso, con el voto de la mayoría absoluta de la totalidad de los miembros de cada Cámara, sancionará una ley reglamentaria que no podrá exigir más del tres por ciento del padrón electoral nacional, dentro del cual deberá contemplar una adecuada distribución territorial para suscribir la iniciativa.</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No serán objeto de iniciativa popular los proyectos referidos a reforma constitucional, tratados internacionales, tributos, presupuesto y materia penal.</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46398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1" name="Google Shape;111;p18">
            <a:extLst>
              <a:ext uri="{FF2B5EF4-FFF2-40B4-BE49-F238E27FC236}">
                <a16:creationId xmlns:a16="http://schemas.microsoft.com/office/drawing/2014/main" id="{04ADA558-5478-B073-9DFD-0B67044F7FB8}"/>
              </a:ext>
            </a:extLst>
          </p:cNvPr>
          <p:cNvSpPr/>
          <p:nvPr/>
        </p:nvSpPr>
        <p:spPr>
          <a:xfrm>
            <a:off x="838556" y="2706245"/>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11" name="Imagen 10">
            <a:extLst>
              <a:ext uri="{FF2B5EF4-FFF2-40B4-BE49-F238E27FC236}">
                <a16:creationId xmlns:a16="http://schemas.microsoft.com/office/drawing/2014/main" id="{730976C3-1ECB-E912-7513-6C17AC85CA28}"/>
              </a:ext>
            </a:extLst>
          </p:cNvPr>
          <p:cNvPicPr>
            <a:picLocks noChangeAspect="1"/>
          </p:cNvPicPr>
          <p:nvPr/>
        </p:nvPicPr>
        <p:blipFill>
          <a:blip r:embed="rId3"/>
          <a:stretch>
            <a:fillRect/>
          </a:stretch>
        </p:blipFill>
        <p:spPr>
          <a:xfrm>
            <a:off x="728502" y="2596694"/>
            <a:ext cx="933014" cy="559809"/>
          </a:xfrm>
          <a:prstGeom prst="rect">
            <a:avLst/>
          </a:prstGeom>
        </p:spPr>
      </p:pic>
      <p:sp>
        <p:nvSpPr>
          <p:cNvPr id="15" name="Google Shape;111;p18">
            <a:extLst>
              <a:ext uri="{FF2B5EF4-FFF2-40B4-BE49-F238E27FC236}">
                <a16:creationId xmlns:a16="http://schemas.microsoft.com/office/drawing/2014/main" id="{B47D7372-2D6A-3636-5C4C-5ED495A24A6D}"/>
              </a:ext>
            </a:extLst>
          </p:cNvPr>
          <p:cNvSpPr/>
          <p:nvPr/>
        </p:nvSpPr>
        <p:spPr>
          <a:xfrm>
            <a:off x="808739" y="143403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4" name="Imagen 3">
            <a:extLst>
              <a:ext uri="{FF2B5EF4-FFF2-40B4-BE49-F238E27FC236}">
                <a16:creationId xmlns:a16="http://schemas.microsoft.com/office/drawing/2014/main" id="{69FA3A2B-E51D-B3B5-C15A-FBDE75C836FA}"/>
              </a:ext>
            </a:extLst>
          </p:cNvPr>
          <p:cNvPicPr>
            <a:picLocks noChangeAspect="1"/>
          </p:cNvPicPr>
          <p:nvPr/>
        </p:nvPicPr>
        <p:blipFill>
          <a:blip r:embed="rId4"/>
          <a:stretch>
            <a:fillRect/>
          </a:stretch>
        </p:blipFill>
        <p:spPr>
          <a:xfrm>
            <a:off x="728502" y="1297303"/>
            <a:ext cx="902920" cy="601947"/>
          </a:xfrm>
          <a:prstGeom prst="rect">
            <a:avLst/>
          </a:prstGeom>
        </p:spPr>
      </p:pic>
      <p:pic>
        <p:nvPicPr>
          <p:cNvPr id="87" name="Google Shape;87;p16"/>
          <p:cNvPicPr preferRelativeResize="0"/>
          <p:nvPr/>
        </p:nvPicPr>
        <p:blipFill rotWithShape="1">
          <a:blip r:embed="rId5">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6">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7">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8">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30000"/>
              </a:lnSpc>
              <a:buClr>
                <a:srgbClr val="000000"/>
              </a:buClr>
            </a:pPr>
            <a:r>
              <a:rPr 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108: </a:t>
            </a:r>
          </a:p>
          <a:p>
            <a:pPr algn="just">
              <a:buClr>
                <a:srgbClr val="000000"/>
              </a:buClr>
            </a:pPr>
            <a:r>
              <a:rPr lang="es-CL" sz="1100" dirty="0">
                <a:solidFill>
                  <a:srgbClr val="000000"/>
                </a:solidFill>
                <a:latin typeface="Lato" panose="020F0502020204030203" pitchFamily="34" charset="0"/>
                <a:ea typeface="Lato" panose="020F0502020204030203" pitchFamily="34" charset="0"/>
                <a:cs typeface="Lato" panose="020F0502020204030203" pitchFamily="34" charset="0"/>
              </a:rPr>
              <a:t>Corresponde a la Asamblea Nacional del Poder Popular: …. m. establecer, modificar o extinguir los tributos; </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30000"/>
              </a:lnSpc>
              <a:buClr>
                <a:srgbClr val="000000"/>
              </a:buClr>
            </a:pPr>
            <a:r>
              <a:rPr 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a:t>
            </a: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127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Principios regidores del sistema impositivo.</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1161FE"/>
                </a:solidFill>
                <a:latin typeface="Lato" panose="020F0502020204030203" pitchFamily="34" charset="0"/>
                <a:ea typeface="Lato" panose="020F0502020204030203" pitchFamily="34" charset="0"/>
                <a:cs typeface="Lato" panose="020F0502020204030203" pitchFamily="34" charset="0"/>
              </a:rPr>
              <a:t>1.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principios generales que rigen el régimen fiscal, especialmente la condición de contribuyente, el objeto del gravamen y su modo de cálculo, vienen definidos por la legislación. </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1161FE"/>
                </a:solidFill>
                <a:latin typeface="Lato" panose="020F0502020204030203" pitchFamily="34" charset="0"/>
                <a:ea typeface="Lato" panose="020F0502020204030203" pitchFamily="34" charset="0"/>
                <a:cs typeface="Lato" panose="020F0502020204030203" pitchFamily="34" charset="0"/>
              </a:rPr>
              <a:t>2.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 Los  principios  de  universalidad,  de  igualdad  de  trato  y  de  capacidad  económica  concretamente,  deberán  ser  respetados  en  la  medida  en  que  los  tributos  así  lo  permitan. </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1161FE"/>
                </a:solidFill>
                <a:latin typeface="Lato" panose="020F0502020204030203" pitchFamily="34" charset="0"/>
                <a:ea typeface="Lato" panose="020F0502020204030203" pitchFamily="34" charset="0"/>
                <a:cs typeface="Lato" panose="020F0502020204030203" pitchFamily="34" charset="0"/>
              </a:rPr>
              <a:t>3.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Se  prohíbe  la  doble  imposición  por  parte  de  varios  cantones.  La  confederación  tomará las medidas necesarias al respecto.</a:t>
            </a: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3721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1" name="Google Shape;111;p18">
            <a:extLst>
              <a:ext uri="{FF2B5EF4-FFF2-40B4-BE49-F238E27FC236}">
                <a16:creationId xmlns:a16="http://schemas.microsoft.com/office/drawing/2014/main" id="{04ADA558-5478-B073-9DFD-0B67044F7FB8}"/>
              </a:ext>
            </a:extLst>
          </p:cNvPr>
          <p:cNvSpPr/>
          <p:nvPr/>
        </p:nvSpPr>
        <p:spPr>
          <a:xfrm>
            <a:off x="838556" y="1533426"/>
            <a:ext cx="912790" cy="570494"/>
          </a:xfrm>
          <a:prstGeom prst="rect">
            <a:avLst/>
          </a:prstGeom>
          <a:solidFill>
            <a:srgbClr val="0062FB"/>
          </a:solidFill>
          <a:ln>
            <a:noFill/>
          </a:ln>
        </p:spPr>
        <p:txBody>
          <a:bodyPr spcFirstLastPara="1" wrap="square" lIns="91425" tIns="91425" rIns="91425" bIns="91425" anchor="ctr" anchorCtr="0">
            <a:noAutofit/>
          </a:bodyPr>
          <a:lstStyle/>
          <a:p>
            <a:pPr>
              <a:buSzPts val="1400"/>
            </a:pPr>
            <a:endParaRPr/>
          </a:p>
        </p:txBody>
      </p:sp>
      <p:pic>
        <p:nvPicPr>
          <p:cNvPr id="9" name="Imagen 8">
            <a:extLst>
              <a:ext uri="{FF2B5EF4-FFF2-40B4-BE49-F238E27FC236}">
                <a16:creationId xmlns:a16="http://schemas.microsoft.com/office/drawing/2014/main" id="{4E7E938A-3F55-06F5-B1E1-8653636ED5F4}"/>
              </a:ext>
            </a:extLst>
          </p:cNvPr>
          <p:cNvPicPr>
            <a:picLocks noChangeAspect="1"/>
          </p:cNvPicPr>
          <p:nvPr/>
        </p:nvPicPr>
        <p:blipFill>
          <a:blip r:embed="rId3"/>
          <a:stretch>
            <a:fillRect/>
          </a:stretch>
        </p:blipFill>
        <p:spPr>
          <a:xfrm>
            <a:off x="678345" y="1428145"/>
            <a:ext cx="974630" cy="555539"/>
          </a:xfrm>
          <a:prstGeom prst="rect">
            <a:avLst/>
          </a:prstGeom>
        </p:spPr>
      </p:pic>
      <p:pic>
        <p:nvPicPr>
          <p:cNvPr id="87" name="Google Shape;87;p16"/>
          <p:cNvPicPr preferRelativeResize="0"/>
          <p:nvPr/>
        </p:nvPicPr>
        <p:blipFill rotWithShape="1">
          <a:blip r:embed="rId4">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5">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6">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7">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898471" y="1078595"/>
            <a:ext cx="5387258" cy="3533161"/>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30000"/>
              </a:lnSpc>
              <a:buClr>
                <a:srgbClr val="000000"/>
              </a:buClr>
            </a:pPr>
            <a:r>
              <a:rPr 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22: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No se considerará confiscación la aplicación de bienes de una persona cuando sea decretada para el pago de multas o impuestos,.. </a:t>
            </a:r>
          </a:p>
          <a:p>
            <a:pPr>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28: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En los Estados Unidos Mexicanos quedan prohibidos los monopolios, la (sic. DOF 3 de febrero de 1983) prácticas monopólicas, los estancos y las exenciones de impuestos en los términos y condiciones que fijan las leyes. El mismo tratamiento se dará a las (sic. DOF 3 de febrero de 1983) prohibiciones a título de protección a la industria.</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 H. La formación de las leyes o decretos puede comenzar indistintamente en cualquiera de las dos Cámaras, con excepción de los proyectos que versaren sobre empréstitos, contribuciones o impuestos, o sobre reclutamiento de tropas, todos los cuales deberán discutirse primero en la Cámara de Diputados. </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10000"/>
              </a:lnSpc>
              <a:buClr>
                <a:srgbClr val="000000"/>
              </a:buClr>
            </a:pPr>
            <a:r>
              <a:rPr lang="es-CL" sz="1100" b="1" dirty="0">
                <a:solidFill>
                  <a:srgbClr val="1161FE"/>
                </a:solidFill>
                <a:latin typeface="Lato" panose="020F0502020204030203" pitchFamily="34" charset="0"/>
                <a:ea typeface="Lato" panose="020F0502020204030203" pitchFamily="34" charset="0"/>
                <a:cs typeface="Lato" panose="020F0502020204030203" pitchFamily="34" charset="0"/>
              </a:rPr>
              <a:t>Artículo 117:</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Estados no pueden, en ningún caso: </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VI. Gravar la circulación ni el consumo de efectos nacionales o extranjeros, con impuestos o derechos cuya exención se efectúe por aduanas locales, requiera inspección o registro de bultos o exija documentación que acompañe la mercancía.</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MX" altLang="es-CL"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23067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p:nvPr/>
        </p:nvSpPr>
        <p:spPr>
          <a:xfrm>
            <a:off x="-5425" y="-12225"/>
            <a:ext cx="9144000" cy="5155800"/>
          </a:xfrm>
          <a:prstGeom prst="rect">
            <a:avLst/>
          </a:prstGeom>
          <a:solidFill>
            <a:srgbClr val="1161FE"/>
          </a:solidFill>
          <a:ln>
            <a:noFill/>
          </a:ln>
        </p:spPr>
        <p:txBody>
          <a:bodyPr spcFirstLastPara="1" wrap="square" lIns="91425" tIns="91425" rIns="91425" bIns="91425" anchor="ctr" anchorCtr="0">
            <a:noAutofit/>
          </a:bodyPr>
          <a:lstStyle/>
          <a:p>
            <a:endParaRPr/>
          </a:p>
        </p:txBody>
      </p:sp>
      <p:pic>
        <p:nvPicPr>
          <p:cNvPr id="98" name="Google Shape;98;p17"/>
          <p:cNvPicPr preferRelativeResize="0"/>
          <p:nvPr/>
        </p:nvPicPr>
        <p:blipFill>
          <a:blip r:embed="rId3">
            <a:alphaModFix/>
          </a:blip>
          <a:stretch>
            <a:fillRect/>
          </a:stretch>
        </p:blipFill>
        <p:spPr>
          <a:xfrm>
            <a:off x="498375" y="373125"/>
            <a:ext cx="1244700" cy="683525"/>
          </a:xfrm>
          <a:prstGeom prst="rect">
            <a:avLst/>
          </a:prstGeom>
          <a:noFill/>
          <a:ln>
            <a:noFill/>
          </a:ln>
        </p:spPr>
      </p:pic>
      <p:pic>
        <p:nvPicPr>
          <p:cNvPr id="99" name="Google Shape;99;p17"/>
          <p:cNvPicPr preferRelativeResize="0"/>
          <p:nvPr/>
        </p:nvPicPr>
        <p:blipFill rotWithShape="1">
          <a:blip r:embed="rId4">
            <a:alphaModFix/>
          </a:blip>
          <a:srcRect/>
          <a:stretch/>
        </p:blipFill>
        <p:spPr>
          <a:xfrm>
            <a:off x="2819400" y="885813"/>
            <a:ext cx="6324600" cy="4257675"/>
          </a:xfrm>
          <a:prstGeom prst="rect">
            <a:avLst/>
          </a:prstGeom>
          <a:noFill/>
          <a:ln>
            <a:noFill/>
          </a:ln>
        </p:spPr>
      </p:pic>
      <p:sp>
        <p:nvSpPr>
          <p:cNvPr id="100" name="Google Shape;100;p17"/>
          <p:cNvSpPr txBox="1"/>
          <p:nvPr/>
        </p:nvSpPr>
        <p:spPr>
          <a:xfrm>
            <a:off x="1409700" y="1842300"/>
            <a:ext cx="6324600" cy="1039800"/>
          </a:xfrm>
          <a:prstGeom prst="rect">
            <a:avLst/>
          </a:prstGeom>
          <a:noFill/>
          <a:ln>
            <a:noFill/>
          </a:ln>
        </p:spPr>
        <p:txBody>
          <a:bodyPr spcFirstLastPara="1" wrap="square" lIns="91425" tIns="45700" rIns="91425" bIns="45700" anchor="t" anchorCtr="0">
            <a:noAutofit/>
          </a:bodyPr>
          <a:lstStyle/>
          <a:p>
            <a:pPr algn="ctr"/>
            <a:r>
              <a:rPr lang="es-CL" sz="4000" b="1" dirty="0">
                <a:solidFill>
                  <a:srgbClr val="FFFFFF"/>
                </a:solidFill>
                <a:latin typeface="Lato"/>
                <a:ea typeface="Lato"/>
                <a:cs typeface="Lato"/>
              </a:rPr>
              <a:t>Propuesta </a:t>
            </a:r>
          </a:p>
          <a:p>
            <a:pPr algn="ctr"/>
            <a:r>
              <a:rPr lang="es-CL" sz="4000" b="1" dirty="0">
                <a:solidFill>
                  <a:srgbClr val="FFFFFF"/>
                </a:solidFill>
                <a:latin typeface="Lato"/>
                <a:ea typeface="Lato"/>
                <a:cs typeface="Lato"/>
              </a:rPr>
              <a:t>Refundacional</a:t>
            </a:r>
          </a:p>
        </p:txBody>
      </p:sp>
    </p:spTree>
    <p:extLst>
      <p:ext uri="{BB962C8B-B14F-4D97-AF65-F5344CB8AC3E}">
        <p14:creationId xmlns:p14="http://schemas.microsoft.com/office/powerpoint/2010/main" val="4040921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1900" b="1" dirty="0">
                <a:latin typeface="Lato"/>
                <a:ea typeface="Lato"/>
                <a:cs typeface="Lato"/>
              </a:rPr>
              <a:t>Propuesta Refundacional</a:t>
            </a:r>
            <a:br>
              <a:rPr lang="es-CL" sz="2000" dirty="0"/>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84771"/>
            <a:ext cx="5522012" cy="286856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Número 26, artículo 22: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Sólo en virtud de una ley se puede:</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Crear, modificar y suprimir tributos de cualquier clase o naturaleza y los beneficios tributarios aplicables a éstos, determinar su progresión, exenciones y proporcionalidad, sin perjuicio de las excepciones que establezca esta Constitución;</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lnSpc>
                <a:spcPct val="120000"/>
              </a:lnSpc>
              <a:buClr>
                <a:srgbClr val="000000"/>
              </a:buClr>
            </a:pPr>
            <a:endParaRPr lang="es-CL" alt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Número 30, artículo 26: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Son leyes de concurrencia presidencial necesaria: d. Las que impongan, supriman, reduzcan o condonen tributos de cualquier clase o naturaleza, establezcan exenciones o modifiquen las existentes, y determinen su forma, proporcionalidad o progresión.</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Número 56 artículo 48 precisa que serán atribuciones del Presidente de la República: 6.- Concurrir a la formación de las leyes.</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nSpc>
                <a:spcPct val="120000"/>
              </a:lnSpc>
              <a:buClr>
                <a:srgbClr val="000000"/>
              </a:buClr>
            </a:pPr>
            <a:br>
              <a:rPr lang="es-CL" altLang="es-MX" sz="1100" dirty="0">
                <a:solidFill>
                  <a:srgbClr val="000000"/>
                </a:solidFill>
                <a:latin typeface="Lato" panose="020F0502020204030203" pitchFamily="34" charset="0"/>
                <a:ea typeface="Lato" panose="020F0502020204030203" pitchFamily="34" charset="0"/>
                <a:cs typeface="Lato" panose="020F0502020204030203" pitchFamily="34" charset="0"/>
              </a:rPr>
            </a:b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3749027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1900" b="1" dirty="0">
                <a:latin typeface="Lato"/>
                <a:ea typeface="Lato"/>
                <a:cs typeface="Lato"/>
              </a:rPr>
              <a:t>Propuesta Refundacional</a:t>
            </a:r>
            <a:br>
              <a:rPr lang="es-CL" sz="2000" dirty="0"/>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84771"/>
            <a:ext cx="5522012" cy="286856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Según el número 31, artículo 27: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Las leyes de concurrencia presidencial necesaria pueden tener su origen en un mensaje presidencial o en una moción parlamentaria.</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 moción parlamentaria debe ser patrocinada por no menos de un cuarto y no más de un tercio de las diputadas y diputados o, en su caso, de los representantes regionales en ejercicio, y debe declarar que se trata de un proyecto de ley de concurrencia necesaria de la Presidencia.</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Las mociones de concurrencia presidencial necesaria deberán presentarse acompañadas de un informe técnico financiero de la Secretaría de Presupuestos.</a:t>
            </a:r>
            <a:r>
              <a:rPr lang="es-CL" sz="11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Las leyes de concurrencia presidencial necesaria sólo podrán ser aprobadas si la Presidenta o Presidente de la República entrega su patrocinio durante la tramitación del proyecto.</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53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1900" b="1" dirty="0">
                <a:latin typeface="Lato"/>
                <a:ea typeface="Lato"/>
                <a:cs typeface="Lato"/>
              </a:rPr>
              <a:t>Propuesta Refundacional</a:t>
            </a:r>
            <a:br>
              <a:rPr lang="es-CL" sz="2000" dirty="0"/>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84771"/>
            <a:ext cx="5522012" cy="286856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 Presidenta o Presidente de la República podrá patrocinar el proyecto de ley en cualquier momento hasta transcurridos quince días desde que haya sido despachado por la Comisión respectiva. Transcurrido ese plazo sin el patrocinio correspondiente, el proyecto se entenderá desechado y no se podrá insistir en su tramitación.</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 Presidenta o Presidente de la República siempre podrá retirar su patrocinio. En dicho caso, la tramitación del proyecto no podrá continuar.</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Las mociones parlamentarias que correspondan a materias de concurrencia presidencial necesaria deberán presentarse con una estimación de gastos y origen del financiamiento.</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De acuerdo al número 32, artículo 28: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Califican como leyes de acuerdo regional las que creen, modifiquen o supriman tributos o exenciones y determinen su progresión y proporcionalidad.</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1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379363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8"/>
          <p:cNvSpPr txBox="1">
            <a:spLocks/>
          </p:cNvSpPr>
          <p:nvPr/>
        </p:nvSpPr>
        <p:spPr bwMode="auto">
          <a:xfrm>
            <a:off x="430305" y="720756"/>
            <a:ext cx="7882972" cy="3701990"/>
          </a:xfrm>
          <a:prstGeom prst="rect">
            <a:avLst/>
          </a:prstGeom>
          <a:solidFill>
            <a:schemeClr val="accent1">
              <a:lumMod val="50000"/>
            </a:schemeClr>
          </a:solidFill>
          <a:ln>
            <a:noFill/>
          </a:ln>
        </p:spPr>
        <p:txBody>
          <a:bodyPr/>
          <a:lstStyle>
            <a:lvl1pPr defTabSz="719138">
              <a:spcBef>
                <a:spcPts val="625"/>
              </a:spcBef>
              <a:buSzPct val="100000"/>
              <a:buChar char="•"/>
              <a:defRPr sz="2500">
                <a:solidFill>
                  <a:srgbClr val="000000"/>
                </a:solidFill>
                <a:latin typeface="Arial Narrow" panose="020B0606020202030204" pitchFamily="34" charset="0"/>
              </a:defRPr>
            </a:lvl1pPr>
            <a:lvl2pPr marL="742950" indent="-285750" defTabSz="719138">
              <a:spcBef>
                <a:spcPts val="550"/>
              </a:spcBef>
              <a:buSzPct val="100000"/>
              <a:buChar char="–"/>
              <a:defRPr sz="2200">
                <a:solidFill>
                  <a:srgbClr val="000000"/>
                </a:solidFill>
                <a:latin typeface="Arial Narrow" panose="020B0606020202030204" pitchFamily="34" charset="0"/>
              </a:defRPr>
            </a:lvl2pPr>
            <a:lvl3pPr marL="1143000" indent="-228600" defTabSz="719138">
              <a:spcBef>
                <a:spcPts val="475"/>
              </a:spcBef>
              <a:buSzPct val="100000"/>
              <a:buChar char="•"/>
              <a:defRPr>
                <a:solidFill>
                  <a:srgbClr val="000000"/>
                </a:solidFill>
                <a:latin typeface="Arial Narrow" panose="020B0606020202030204" pitchFamily="34" charset="0"/>
              </a:defRPr>
            </a:lvl3pPr>
            <a:lvl4pPr marL="1600200" indent="-228600" defTabSz="719138">
              <a:spcBef>
                <a:spcPts val="400"/>
              </a:spcBef>
              <a:buSzPct val="100000"/>
              <a:buChar char="–"/>
              <a:defRPr sz="1500">
                <a:solidFill>
                  <a:srgbClr val="000000"/>
                </a:solidFill>
                <a:latin typeface="Arial Narrow" panose="020B0606020202030204" pitchFamily="34" charset="0"/>
              </a:defRPr>
            </a:lvl4pPr>
            <a:lvl5pPr marL="2057400" indent="-228600" defTabSz="719138">
              <a:spcBef>
                <a:spcPts val="400"/>
              </a:spcBef>
              <a:buSzPct val="100000"/>
              <a:buChar char="»"/>
              <a:defRPr sz="1500">
                <a:solidFill>
                  <a:srgbClr val="000000"/>
                </a:solidFill>
                <a:latin typeface="Arial Narrow" panose="020B0606020202030204" pitchFamily="34" charset="0"/>
              </a:defRPr>
            </a:lvl5pPr>
            <a:lvl6pPr marL="25146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6pPr>
            <a:lvl7pPr marL="29718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7pPr>
            <a:lvl8pPr marL="34290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8pPr>
            <a:lvl9pPr marL="3886200" indent="-228600" defTabSz="719138" eaLnBrk="0" fontAlgn="base" hangingPunct="0">
              <a:spcBef>
                <a:spcPts val="400"/>
              </a:spcBef>
              <a:spcAft>
                <a:spcPct val="0"/>
              </a:spcAft>
              <a:buSzPct val="100000"/>
              <a:buChar char="»"/>
              <a:defRPr sz="1500">
                <a:solidFill>
                  <a:srgbClr val="000000"/>
                </a:solidFill>
                <a:latin typeface="Arial Narrow" panose="020B0606020202030204" pitchFamily="34" charset="0"/>
              </a:defRPr>
            </a:lvl9pPr>
          </a:lstStyle>
          <a:p>
            <a:pPr algn="just" eaLnBrk="1" hangingPunct="1">
              <a:spcBef>
                <a:spcPct val="0"/>
              </a:spcBef>
              <a:buSzTx/>
              <a:buFontTx/>
              <a:buNone/>
            </a:pPr>
            <a:endParaRPr lang="es-MX" altLang="es-MX" sz="1713">
              <a:solidFill>
                <a:schemeClr val="bg1"/>
              </a:solidFill>
              <a:latin typeface="Adobe Devanagari" pitchFamily="18" charset="0"/>
              <a:cs typeface="Adobe Devanagari" pitchFamily="18" charset="0"/>
            </a:endParaRPr>
          </a:p>
        </p:txBody>
      </p:sp>
      <p:sp>
        <p:nvSpPr>
          <p:cNvPr id="28675" name="Título 4"/>
          <p:cNvSpPr txBox="1">
            <a:spLocks noGrp="1"/>
          </p:cNvSpPr>
          <p:nvPr>
            <p:ph type="title"/>
          </p:nvPr>
        </p:nvSpPr>
        <p:spPr>
          <a:xfrm>
            <a:off x="430305" y="45331"/>
            <a:ext cx="5787193" cy="767596"/>
          </a:xfrm>
          <a:solidFill>
            <a:schemeClr val="accent1">
              <a:lumMod val="50000"/>
            </a:schemeClr>
          </a:solidFill>
        </p:spPr>
        <p:txBody>
          <a:bodyPr/>
          <a:lstStyle/>
          <a:p>
            <a:r>
              <a:rPr lang="es-MX" altLang="es-CL">
                <a:solidFill>
                  <a:schemeClr val="bg1"/>
                </a:solidFill>
                <a:latin typeface="Arial Narrow" panose="020B0606020202030204" pitchFamily="34" charset="0"/>
              </a:rPr>
              <a:t>Modificaciones Tributarias programáticas</a:t>
            </a:r>
          </a:p>
        </p:txBody>
      </p:sp>
      <p:sp>
        <p:nvSpPr>
          <p:cNvPr id="56323" name="1 Marcador de número de diapositiva"/>
          <p:cNvSpPr>
            <a:spLocks noGrp="1"/>
          </p:cNvSpPr>
          <p:nvPr>
            <p:ph type="sldNum" sz="quarter" idx="4294967295"/>
          </p:nvPr>
        </p:nvSpPr>
        <p:spPr bwMode="auto">
          <a:xfrm>
            <a:off x="289780" y="4767258"/>
            <a:ext cx="2172842" cy="2734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557227" indent="-214318" eaLnBrk="0" hangingPunct="0">
              <a:defRPr>
                <a:solidFill>
                  <a:schemeClr val="tx1"/>
                </a:solidFill>
                <a:latin typeface="Arial" panose="020B0604020202020204" pitchFamily="34" charset="0"/>
                <a:cs typeface="Arial" panose="020B0604020202020204" pitchFamily="34" charset="0"/>
              </a:defRPr>
            </a:lvl2pPr>
            <a:lvl3pPr marL="857271" indent="-171454" eaLnBrk="0" hangingPunct="0">
              <a:defRPr>
                <a:solidFill>
                  <a:schemeClr val="tx1"/>
                </a:solidFill>
                <a:latin typeface="Arial" panose="020B0604020202020204" pitchFamily="34" charset="0"/>
                <a:cs typeface="Arial" panose="020B0604020202020204" pitchFamily="34" charset="0"/>
              </a:defRPr>
            </a:lvl3pPr>
            <a:lvl4pPr marL="1200180" indent="-171454" eaLnBrk="0" hangingPunct="0">
              <a:defRPr>
                <a:solidFill>
                  <a:schemeClr val="tx1"/>
                </a:solidFill>
                <a:latin typeface="Arial" panose="020B0604020202020204" pitchFamily="34" charset="0"/>
                <a:cs typeface="Arial" panose="020B0604020202020204" pitchFamily="34" charset="0"/>
              </a:defRPr>
            </a:lvl4pPr>
            <a:lvl5pPr marL="1543088" indent="-171454" eaLnBrk="0" hangingPunct="0">
              <a:defRPr>
                <a:solidFill>
                  <a:schemeClr val="tx1"/>
                </a:solidFill>
                <a:latin typeface="Arial" panose="020B0604020202020204" pitchFamily="34" charset="0"/>
                <a:cs typeface="Arial" panose="020B0604020202020204" pitchFamily="34" charset="0"/>
              </a:defRPr>
            </a:lvl5pPr>
            <a:lvl6pPr marL="1885996"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904"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813"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722" indent="-1714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17" eaLnBrk="1" hangingPunct="1">
              <a:defRPr/>
            </a:pPr>
            <a:fld id="{BE7FBF38-36F7-4A66-9E48-4311BF67EBBC}" type="slidenum">
              <a:rPr lang="en-US" altLang="es-MX" smtClean="0">
                <a:solidFill>
                  <a:prstClr val="black"/>
                </a:solidFill>
                <a:ea typeface="+mn-ea"/>
              </a:rPr>
              <a:pPr algn="ctr" defTabSz="685817" eaLnBrk="1" hangingPunct="1">
                <a:defRPr/>
              </a:pPr>
              <a:t>6</a:t>
            </a:fld>
            <a:endParaRPr lang="en-US" altLang="es-MX">
              <a:solidFill>
                <a:prstClr val="black"/>
              </a:solidFill>
              <a:ea typeface="+mn-ea"/>
            </a:endParaRPr>
          </a:p>
        </p:txBody>
      </p:sp>
      <p:graphicFrame>
        <p:nvGraphicFramePr>
          <p:cNvPr id="4" name="Diagrama 3"/>
          <p:cNvGraphicFramePr/>
          <p:nvPr>
            <p:extLst>
              <p:ext uri="{D42A27DB-BD31-4B8C-83A1-F6EECF244321}">
                <p14:modId xmlns:p14="http://schemas.microsoft.com/office/powerpoint/2010/main" val="750591353"/>
              </p:ext>
            </p:extLst>
          </p:nvPr>
        </p:nvGraphicFramePr>
        <p:xfrm>
          <a:off x="1717187" y="995359"/>
          <a:ext cx="5709627" cy="328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7914170" y="172328"/>
            <a:ext cx="1103472" cy="823031"/>
          </a:xfrm>
          <a:prstGeom prst="rect">
            <a:avLst/>
          </a:prstGeom>
        </p:spPr>
      </p:pic>
      <p:pic>
        <p:nvPicPr>
          <p:cNvPr id="3" name="Imagen 2"/>
          <p:cNvPicPr>
            <a:picLocks noChangeAspect="1"/>
          </p:cNvPicPr>
          <p:nvPr/>
        </p:nvPicPr>
        <p:blipFill>
          <a:blip r:embed="rId8"/>
          <a:stretch>
            <a:fillRect/>
          </a:stretch>
        </p:blipFill>
        <p:spPr>
          <a:xfrm>
            <a:off x="6293700" y="2023609"/>
            <a:ext cx="1886726" cy="1233360"/>
          </a:xfrm>
          <a:prstGeom prst="rect">
            <a:avLst/>
          </a:prstGeom>
        </p:spPr>
      </p:pic>
      <p:pic>
        <p:nvPicPr>
          <p:cNvPr id="5" name="Imagen 4"/>
          <p:cNvPicPr>
            <a:picLocks noChangeAspect="1"/>
          </p:cNvPicPr>
          <p:nvPr/>
        </p:nvPicPr>
        <p:blipFill>
          <a:blip r:embed="rId9"/>
          <a:stretch>
            <a:fillRect/>
          </a:stretch>
        </p:blipFill>
        <p:spPr>
          <a:xfrm>
            <a:off x="0" y="5027676"/>
            <a:ext cx="9144000" cy="115824"/>
          </a:xfrm>
          <a:prstGeom prst="rect">
            <a:avLst/>
          </a:prstGeom>
        </p:spPr>
      </p:pic>
    </p:spTree>
    <p:extLst>
      <p:ext uri="{BB962C8B-B14F-4D97-AF65-F5344CB8AC3E}">
        <p14:creationId xmlns:p14="http://schemas.microsoft.com/office/powerpoint/2010/main" val="273121927"/>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1900" b="1" dirty="0">
                <a:latin typeface="Lato"/>
                <a:ea typeface="Lato"/>
                <a:cs typeface="Lato"/>
              </a:rPr>
              <a:t>Propuesta Refundacional</a:t>
            </a:r>
            <a:br>
              <a:rPr lang="es-CL" sz="2000" dirty="0"/>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84771"/>
            <a:ext cx="5522012" cy="286856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El Número 167, artículo 27 </a:t>
            </a: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agrega que son competencias de la Región autónoma: 18. Establecer contribuciones y tasas dentro de su territorio previa autorización por ley.</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El número 198, artículo 1,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bajo el título De los Tributos, consigna que “Todas las personas y entidades deberán contribuir al sostenimiento de los gastos públicos mediante el pago de los impuestos, las tasas y las contribuciones que autorice la ley.</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1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1177492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1900" b="1" dirty="0">
                <a:latin typeface="Lato"/>
                <a:ea typeface="Lato"/>
                <a:cs typeface="Lato"/>
              </a:rPr>
              <a:t>Propuesta Refundacional</a:t>
            </a:r>
            <a:br>
              <a:rPr lang="es-CL" sz="2000" dirty="0"/>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84771"/>
            <a:ext cx="5522012" cy="286856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Sistema tributario se funda en los principios de igualdad, progresividad, solidaridad y justicia material el cual, en ningún caso, tendrá alcance confiscatorio.</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sistema tributario tendrá dentro de sus objetivos la reducción de las desigualdades y la pobreza.</a:t>
            </a:r>
          </a:p>
          <a:p>
            <a:pPr algn="just">
              <a:buClr>
                <a:srgbClr val="000000"/>
              </a:buClr>
            </a:pPr>
            <a:endParaRPr lang="es-MX"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Los tributos y los beneficios tributarios se crean, modifican o suprimen por ley, salvo las excepciones que establezca la Constitución.</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El ejercicio de la potestad tributaria admite la creación de tributos que respondan principalmente a fines distintos de la recaudación, debiendo tener en consideración límites tales como la necesidad, la razonabilidad y la transparencia.</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1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311617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1900" b="1" dirty="0">
                <a:latin typeface="Lato"/>
                <a:ea typeface="Lato"/>
                <a:cs typeface="Lato"/>
              </a:rPr>
              <a:t>Propuesta Refundacional</a:t>
            </a:r>
            <a:br>
              <a:rPr lang="es-CL" sz="2000" dirty="0"/>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84771"/>
            <a:ext cx="5522012" cy="286856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El Número 200 artículo 3,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luego de establecer el principio de no afectación, señala que la excepcionalmente, la ley puede crear tributos en favor de las entidades territoriales que graven las actividades o bienes con una clara identificación con los territorios.</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Se agrega que no procede la iniciativa popular ni los plebiscitos ni los referéndum en materia tributaria. El Número 204, artículo 9, señala las entidades territoriales tendrán como fuente de ingreso: 2.- Los impuestos en favor de la entidad territorial, 4.- Las tasas y contribuciones.</a:t>
            </a:r>
          </a:p>
          <a:p>
            <a:pPr algn="just">
              <a:buClr>
                <a:srgbClr val="000000"/>
              </a:buClr>
            </a:pP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El Número 205, artículo 9,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luego de establecer que solo la ley puede crear, modificar y suprimir impuestos y beneficios tributarios aplicables a las entidades territoriales, señala que dichas entidades solo pueden establecer tasas y contribuciones dentro de su territorio conforme a una ley marco que establecerá el hecho gravado.</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1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1363443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302300" y="435499"/>
            <a:ext cx="6886660" cy="1049271"/>
          </a:xfrm>
          <a:prstGeom prst="rect">
            <a:avLst/>
          </a:prstGeom>
        </p:spPr>
        <p:txBody>
          <a:bodyPr spcFirstLastPara="1" wrap="square" lIns="91425" tIns="91425" rIns="91425" bIns="91425" anchor="t" anchorCtr="0">
            <a:normAutofit fontScale="90000"/>
          </a:bodyPr>
          <a:lstStyle/>
          <a:p>
            <a:r>
              <a:rPr lang="es-CL" sz="1900" b="1" dirty="0">
                <a:latin typeface="Lato"/>
                <a:ea typeface="Lato"/>
                <a:cs typeface="Lato"/>
              </a:rPr>
              <a:t>Propuesta Refundacional</a:t>
            </a:r>
            <a:br>
              <a:rPr lang="es-CL" sz="2000" dirty="0"/>
            </a:br>
            <a:br>
              <a:rPr lang="es-CL" altLang="es-MX" sz="2000" dirty="0">
                <a:solidFill>
                  <a:srgbClr val="404040"/>
                </a:solidFill>
                <a:latin typeface="Palatino Linotype" panose="02040502050505030304" pitchFamily="18" charset="0"/>
              </a:rPr>
            </a:br>
            <a:endParaRPr lang="es-MX" sz="2000" b="1" dirty="0">
              <a:latin typeface="Lato"/>
              <a:ea typeface="Lato"/>
              <a:cs typeface="Lato"/>
              <a:sym typeface="Lato"/>
            </a:endParaRPr>
          </a:p>
        </p:txBody>
      </p:sp>
      <p:pic>
        <p:nvPicPr>
          <p:cNvPr id="87" name="Google Shape;87;p16"/>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88" name="Google Shape;88;p16"/>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a:buSzPts val="1400"/>
            </a:pPr>
            <a:endParaRPr/>
          </a:p>
        </p:txBody>
      </p:sp>
      <p:pic>
        <p:nvPicPr>
          <p:cNvPr id="89" name="Google Shape;89;p16"/>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90" name="Google Shape;90;p16"/>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pic>
        <p:nvPicPr>
          <p:cNvPr id="91" name="Google Shape;91;p16"/>
          <p:cNvPicPr preferRelativeResize="0"/>
          <p:nvPr/>
        </p:nvPicPr>
        <p:blipFill rotWithShape="1">
          <a:blip r:embed="rId5">
            <a:alphaModFix/>
          </a:blip>
          <a:srcRect/>
          <a:stretch/>
        </p:blipFill>
        <p:spPr>
          <a:xfrm>
            <a:off x="-1013870" y="3133500"/>
            <a:ext cx="779218" cy="798087"/>
          </a:xfrm>
          <a:prstGeom prst="rect">
            <a:avLst/>
          </a:prstGeom>
          <a:noFill/>
          <a:ln>
            <a:noFill/>
          </a:ln>
        </p:spPr>
      </p:pic>
      <p:pic>
        <p:nvPicPr>
          <p:cNvPr id="92" name="Google Shape;92;p16"/>
          <p:cNvPicPr preferRelativeResize="0"/>
          <p:nvPr/>
        </p:nvPicPr>
        <p:blipFill rotWithShape="1">
          <a:blip r:embed="rId6">
            <a:alphaModFix/>
          </a:blip>
          <a:srcRect/>
          <a:stretch/>
        </p:blipFill>
        <p:spPr>
          <a:xfrm>
            <a:off x="-1017680" y="1675963"/>
            <a:ext cx="779214" cy="798087"/>
          </a:xfrm>
          <a:prstGeom prst="rect">
            <a:avLst/>
          </a:prstGeom>
          <a:noFill/>
          <a:ln>
            <a:noFill/>
          </a:ln>
        </p:spPr>
      </p:pic>
      <p:sp>
        <p:nvSpPr>
          <p:cNvPr id="35" name="Google Shape;85;p16">
            <a:extLst>
              <a:ext uri="{FF2B5EF4-FFF2-40B4-BE49-F238E27FC236}">
                <a16:creationId xmlns:a16="http://schemas.microsoft.com/office/drawing/2014/main" id="{ECAEE898-D4C5-EC04-7226-D7C6230E64C1}"/>
              </a:ext>
            </a:extLst>
          </p:cNvPr>
          <p:cNvSpPr txBox="1">
            <a:spLocks/>
          </p:cNvSpPr>
          <p:nvPr/>
        </p:nvSpPr>
        <p:spPr>
          <a:xfrm>
            <a:off x="1302300" y="1484771"/>
            <a:ext cx="5522012" cy="286856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buClr>
                <a:srgbClr val="000000"/>
              </a:buClr>
            </a:pPr>
            <a:r>
              <a:rPr lang="es-MX" sz="1100" b="1" dirty="0">
                <a:solidFill>
                  <a:srgbClr val="1161FE"/>
                </a:solidFill>
                <a:latin typeface="Lato" panose="020F0502020204030203" pitchFamily="34" charset="0"/>
                <a:ea typeface="Lato" panose="020F0502020204030203" pitchFamily="34" charset="0"/>
                <a:cs typeface="Lato" panose="020F0502020204030203" pitchFamily="34" charset="0"/>
              </a:rPr>
              <a:t>El Número 216, artículo 25 </a:t>
            </a:r>
          </a:p>
          <a:p>
            <a:pPr algn="just">
              <a:buClr>
                <a:srgbClr val="000000"/>
              </a:buClr>
            </a:pPr>
            <a:r>
              <a:rPr lang="es-MX" sz="1100" dirty="0">
                <a:solidFill>
                  <a:srgbClr val="000000"/>
                </a:solidFill>
                <a:latin typeface="Lato" panose="020F0502020204030203" pitchFamily="34" charset="0"/>
                <a:ea typeface="Lato" panose="020F0502020204030203" pitchFamily="34" charset="0"/>
                <a:cs typeface="Lato" panose="020F0502020204030203" pitchFamily="34" charset="0"/>
              </a:rPr>
              <a:t>Establece bajo el título transparencia tributaria, que anualmente la autoridad competente debe publicar los ingresos afectos a impuestos y las cargas tributarias estatales, regionales y comunales, así como los beneficios tributarios, subsidios, subvenciones o bonificaciones de fomento a la actividad empresarial, incluyendo personas naturales y jurídicas. También deberá estimarse anualmente en la Ley de Presupuestos y publicarse el costo de estos beneficios fiscales.</a:t>
            </a:r>
            <a:endParaRPr lang="es-CL" sz="1100" dirty="0">
              <a:solidFill>
                <a:srgbClr val="000000"/>
              </a:solidFill>
              <a:latin typeface="Lato" panose="020F0502020204030203" pitchFamily="34" charset="0"/>
              <a:ea typeface="Lato" panose="020F0502020204030203" pitchFamily="34" charset="0"/>
              <a:cs typeface="Lato" panose="020F0502020204030203" pitchFamily="34" charset="0"/>
            </a:endParaRPr>
          </a:p>
          <a:p>
            <a:pPr>
              <a:buClr>
                <a:srgbClr val="000000"/>
              </a:buClr>
            </a:pPr>
            <a:endParaRPr lang="es-CL" sz="11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2575994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p:nvPr/>
        </p:nvSpPr>
        <p:spPr>
          <a:xfrm>
            <a:off x="-5425" y="-12225"/>
            <a:ext cx="9149400" cy="5155800"/>
          </a:xfrm>
          <a:prstGeom prst="rect">
            <a:avLst/>
          </a:prstGeom>
          <a:solidFill>
            <a:srgbClr val="1161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p13"/>
          <p:cNvPicPr preferRelativeResize="0"/>
          <p:nvPr/>
        </p:nvPicPr>
        <p:blipFill rotWithShape="1">
          <a:blip r:embed="rId3">
            <a:alphaModFix/>
          </a:blip>
          <a:srcRect/>
          <a:stretch/>
        </p:blipFill>
        <p:spPr>
          <a:xfrm>
            <a:off x="498375" y="373125"/>
            <a:ext cx="1244700" cy="683525"/>
          </a:xfrm>
          <a:prstGeom prst="rect">
            <a:avLst/>
          </a:prstGeom>
          <a:noFill/>
          <a:ln>
            <a:noFill/>
          </a:ln>
        </p:spPr>
      </p:pic>
      <p:sp>
        <p:nvSpPr>
          <p:cNvPr id="183" name="Google Shape;183;p13"/>
          <p:cNvSpPr txBox="1">
            <a:spLocks noGrp="1"/>
          </p:cNvSpPr>
          <p:nvPr>
            <p:ph type="ctrTitle"/>
          </p:nvPr>
        </p:nvSpPr>
        <p:spPr>
          <a:xfrm>
            <a:off x="645075" y="2300725"/>
            <a:ext cx="4927200" cy="1295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s" sz="3000" b="1">
                <a:solidFill>
                  <a:srgbClr val="FFFFFF"/>
                </a:solidFill>
                <a:latin typeface="Lato"/>
                <a:ea typeface="Lato"/>
                <a:cs typeface="Lato"/>
                <a:sym typeface="Lato"/>
              </a:rPr>
              <a:t>Cámara Nacional de Comercio, Servicios y Turismo de Chile</a:t>
            </a:r>
            <a:endParaRPr sz="3000" b="1">
              <a:solidFill>
                <a:srgbClr val="FFFFFF"/>
              </a:solidFill>
              <a:latin typeface="Lato"/>
              <a:ea typeface="Lato"/>
              <a:cs typeface="Lato"/>
              <a:sym typeface="Lato"/>
            </a:endParaRPr>
          </a:p>
        </p:txBody>
      </p:sp>
      <p:sp>
        <p:nvSpPr>
          <p:cNvPr id="184" name="Google Shape;184;p13"/>
          <p:cNvSpPr txBox="1">
            <a:spLocks noGrp="1"/>
          </p:cNvSpPr>
          <p:nvPr>
            <p:ph type="subTitle" idx="1"/>
          </p:nvPr>
        </p:nvSpPr>
        <p:spPr>
          <a:xfrm>
            <a:off x="488025" y="3966825"/>
            <a:ext cx="52413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s" sz="1200" dirty="0">
                <a:solidFill>
                  <a:srgbClr val="FFFFFF"/>
                </a:solidFill>
                <a:latin typeface="Lato"/>
                <a:ea typeface="Lato"/>
                <a:cs typeface="Lato"/>
                <a:sym typeface="Lato"/>
              </a:rPr>
              <a:t>FECHA</a:t>
            </a:r>
          </a:p>
          <a:p>
            <a:pPr marL="0" lvl="0" indent="0" algn="ctr" rtl="0">
              <a:lnSpc>
                <a:spcPct val="100000"/>
              </a:lnSpc>
              <a:spcBef>
                <a:spcPts val="0"/>
              </a:spcBef>
              <a:spcAft>
                <a:spcPts val="0"/>
              </a:spcAft>
              <a:buSzPts val="2800"/>
              <a:buNone/>
            </a:pPr>
            <a:r>
              <a:rPr lang="es" sz="1200" dirty="0">
                <a:solidFill>
                  <a:srgbClr val="FFFFFF"/>
                </a:solidFill>
                <a:latin typeface="Lato"/>
                <a:ea typeface="Lato"/>
                <a:cs typeface="Lato"/>
                <a:sym typeface="Lato"/>
              </a:rPr>
              <a:t>10 de Junio de 2022</a:t>
            </a:r>
            <a:endParaRPr sz="1200" dirty="0">
              <a:solidFill>
                <a:srgbClr val="FFFFFF"/>
              </a:solidFill>
              <a:latin typeface="Lato"/>
              <a:ea typeface="Lato"/>
              <a:cs typeface="Lato"/>
              <a:sym typeface="Lato"/>
            </a:endParaRPr>
          </a:p>
        </p:txBody>
      </p:sp>
      <p:pic>
        <p:nvPicPr>
          <p:cNvPr id="185" name="Google Shape;185;p13"/>
          <p:cNvPicPr preferRelativeResize="0"/>
          <p:nvPr/>
        </p:nvPicPr>
        <p:blipFill rotWithShape="1">
          <a:blip r:embed="rId4">
            <a:alphaModFix/>
          </a:blip>
          <a:srcRect/>
          <a:stretch/>
        </p:blipFill>
        <p:spPr>
          <a:xfrm>
            <a:off x="5949325" y="1569696"/>
            <a:ext cx="4020525" cy="2133225"/>
          </a:xfrm>
          <a:prstGeom prst="rect">
            <a:avLst/>
          </a:prstGeom>
          <a:noFill/>
          <a:ln>
            <a:noFill/>
          </a:ln>
        </p:spPr>
      </p:pic>
      <p:sp>
        <p:nvSpPr>
          <p:cNvPr id="186" name="Google Shape;186;p13"/>
          <p:cNvSpPr/>
          <p:nvPr/>
        </p:nvSpPr>
        <p:spPr>
          <a:xfrm>
            <a:off x="5785725" y="1357550"/>
            <a:ext cx="3819600" cy="2574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8"/>
          <p:cNvSpPr txBox="1">
            <a:spLocks/>
          </p:cNvSpPr>
          <p:nvPr/>
        </p:nvSpPr>
        <p:spPr bwMode="auto">
          <a:xfrm>
            <a:off x="430305" y="431515"/>
            <a:ext cx="7882972" cy="4407613"/>
          </a:xfrm>
          <a:prstGeom prst="rect">
            <a:avLst/>
          </a:prstGeom>
          <a:solidFill>
            <a:schemeClr val="accent2"/>
          </a:solidFill>
          <a:ln>
            <a:noFill/>
          </a:ln>
        </p:spPr>
        <p:txBody>
          <a:bodyPr/>
          <a:lstStyle>
            <a:lvl1pPr defTabSz="674688">
              <a:spcBef>
                <a:spcPts val="625"/>
              </a:spcBef>
              <a:buSzPct val="100000"/>
              <a:buChar char="•"/>
              <a:defRPr sz="2500">
                <a:solidFill>
                  <a:srgbClr val="000000"/>
                </a:solidFill>
                <a:latin typeface="Arial Narrow" panose="020B0606020202030204" pitchFamily="34" charset="0"/>
              </a:defRPr>
            </a:lvl1pPr>
            <a:lvl2pPr marL="742950" indent="-285750" defTabSz="674688">
              <a:spcBef>
                <a:spcPts val="550"/>
              </a:spcBef>
              <a:buSzPct val="100000"/>
              <a:buChar char="–"/>
              <a:defRPr sz="2200">
                <a:solidFill>
                  <a:srgbClr val="000000"/>
                </a:solidFill>
                <a:latin typeface="Arial Narrow" panose="020B0606020202030204" pitchFamily="34" charset="0"/>
              </a:defRPr>
            </a:lvl2pPr>
            <a:lvl3pPr marL="1143000" indent="-228600" defTabSz="674688">
              <a:spcBef>
                <a:spcPts val="475"/>
              </a:spcBef>
              <a:buSzPct val="100000"/>
              <a:buChar char="•"/>
              <a:defRPr>
                <a:solidFill>
                  <a:srgbClr val="000000"/>
                </a:solidFill>
                <a:latin typeface="Arial Narrow" panose="020B0606020202030204" pitchFamily="34" charset="0"/>
              </a:defRPr>
            </a:lvl3pPr>
            <a:lvl4pPr marL="1600200" indent="-228600" defTabSz="674688">
              <a:spcBef>
                <a:spcPts val="400"/>
              </a:spcBef>
              <a:buSzPct val="100000"/>
              <a:buChar char="–"/>
              <a:defRPr sz="1500">
                <a:solidFill>
                  <a:srgbClr val="000000"/>
                </a:solidFill>
                <a:latin typeface="Arial Narrow" panose="020B0606020202030204" pitchFamily="34" charset="0"/>
              </a:defRPr>
            </a:lvl4pPr>
            <a:lvl5pPr marL="2057400" indent="-228600" defTabSz="674688">
              <a:spcBef>
                <a:spcPts val="400"/>
              </a:spcBef>
              <a:buSzPct val="100000"/>
              <a:buChar char="»"/>
              <a:defRPr sz="1500">
                <a:solidFill>
                  <a:srgbClr val="000000"/>
                </a:solidFill>
                <a:latin typeface="Arial Narrow" panose="020B0606020202030204" pitchFamily="34" charset="0"/>
              </a:defRPr>
            </a:lvl5pPr>
            <a:lvl6pPr marL="2514600" indent="-228600" defTabSz="674688" eaLnBrk="0" fontAlgn="base" hangingPunct="0">
              <a:spcBef>
                <a:spcPts val="400"/>
              </a:spcBef>
              <a:spcAft>
                <a:spcPct val="0"/>
              </a:spcAft>
              <a:buSzPct val="100000"/>
              <a:buChar char="»"/>
              <a:defRPr sz="1500">
                <a:solidFill>
                  <a:srgbClr val="000000"/>
                </a:solidFill>
                <a:latin typeface="Arial Narrow" panose="020B0606020202030204" pitchFamily="34" charset="0"/>
              </a:defRPr>
            </a:lvl6pPr>
            <a:lvl7pPr marL="2971800" indent="-228600" defTabSz="674688" eaLnBrk="0" fontAlgn="base" hangingPunct="0">
              <a:spcBef>
                <a:spcPts val="400"/>
              </a:spcBef>
              <a:spcAft>
                <a:spcPct val="0"/>
              </a:spcAft>
              <a:buSzPct val="100000"/>
              <a:buChar char="»"/>
              <a:defRPr sz="1500">
                <a:solidFill>
                  <a:srgbClr val="000000"/>
                </a:solidFill>
                <a:latin typeface="Arial Narrow" panose="020B0606020202030204" pitchFamily="34" charset="0"/>
              </a:defRPr>
            </a:lvl7pPr>
            <a:lvl8pPr marL="3429000" indent="-228600" defTabSz="674688" eaLnBrk="0" fontAlgn="base" hangingPunct="0">
              <a:spcBef>
                <a:spcPts val="400"/>
              </a:spcBef>
              <a:spcAft>
                <a:spcPct val="0"/>
              </a:spcAft>
              <a:buSzPct val="100000"/>
              <a:buChar char="»"/>
              <a:defRPr sz="1500">
                <a:solidFill>
                  <a:srgbClr val="000000"/>
                </a:solidFill>
                <a:latin typeface="Arial Narrow" panose="020B0606020202030204" pitchFamily="34" charset="0"/>
              </a:defRPr>
            </a:lvl8pPr>
            <a:lvl9pPr marL="3886200" indent="-228600" defTabSz="674688" eaLnBrk="0" fontAlgn="base" hangingPunct="0">
              <a:spcBef>
                <a:spcPts val="400"/>
              </a:spcBef>
              <a:spcAft>
                <a:spcPct val="0"/>
              </a:spcAft>
              <a:buSzPct val="100000"/>
              <a:buChar char="»"/>
              <a:defRPr sz="1500">
                <a:solidFill>
                  <a:srgbClr val="000000"/>
                </a:solidFill>
                <a:latin typeface="Arial Narrow" panose="020B0606020202030204" pitchFamily="34" charset="0"/>
              </a:defRPr>
            </a:lvl9pPr>
          </a:lstStyle>
          <a:p>
            <a:pPr algn="just" eaLnBrk="1" hangingPunct="1">
              <a:spcBef>
                <a:spcPct val="0"/>
              </a:spcBef>
              <a:buFontTx/>
              <a:buNone/>
            </a:pPr>
            <a:r>
              <a:rPr lang="es-MX" altLang="es-CL" sz="2284">
                <a:solidFill>
                  <a:srgbClr val="FFFFFF"/>
                </a:solidFill>
                <a:latin typeface="Palatino Linotype" panose="02040502050505030304" pitchFamily="18" charset="0"/>
              </a:rPr>
              <a:t>	</a:t>
            </a:r>
            <a:endParaRPr lang="es-MX" altLang="es-MX" sz="1713">
              <a:solidFill>
                <a:schemeClr val="bg1"/>
              </a:solidFill>
              <a:latin typeface="Adobe Devanagari" pitchFamily="18" charset="0"/>
              <a:cs typeface="Adobe Devanagari" pitchFamily="18" charset="0"/>
            </a:endParaRPr>
          </a:p>
        </p:txBody>
      </p:sp>
      <p:graphicFrame>
        <p:nvGraphicFramePr>
          <p:cNvPr id="3" name="Diagrama 2"/>
          <p:cNvGraphicFramePr/>
          <p:nvPr>
            <p:extLst>
              <p:ext uri="{D42A27DB-BD31-4B8C-83A1-F6EECF244321}">
                <p14:modId xmlns:p14="http://schemas.microsoft.com/office/powerpoint/2010/main" val="212841863"/>
              </p:ext>
            </p:extLst>
          </p:nvPr>
        </p:nvGraphicFramePr>
        <p:xfrm>
          <a:off x="1717187" y="721204"/>
          <a:ext cx="5709627" cy="375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stretch>
            <a:fillRect/>
          </a:stretch>
        </p:blipFill>
        <p:spPr>
          <a:xfrm>
            <a:off x="8040528" y="0"/>
            <a:ext cx="1103472" cy="823031"/>
          </a:xfrm>
          <a:prstGeom prst="rect">
            <a:avLst/>
          </a:prstGeom>
        </p:spPr>
      </p:pic>
      <p:pic>
        <p:nvPicPr>
          <p:cNvPr id="4" name="Imagen 3"/>
          <p:cNvPicPr>
            <a:picLocks noChangeAspect="1"/>
          </p:cNvPicPr>
          <p:nvPr/>
        </p:nvPicPr>
        <p:blipFill>
          <a:blip r:embed="rId8"/>
          <a:stretch>
            <a:fillRect/>
          </a:stretch>
        </p:blipFill>
        <p:spPr>
          <a:xfrm flipH="1">
            <a:off x="1006868" y="751500"/>
            <a:ext cx="1846581" cy="1846581"/>
          </a:xfrm>
          <a:prstGeom prst="rect">
            <a:avLst/>
          </a:prstGeom>
          <a:solidFill>
            <a:schemeClr val="tx2"/>
          </a:solidFill>
        </p:spPr>
      </p:pic>
      <p:pic>
        <p:nvPicPr>
          <p:cNvPr id="5" name="Imagen 4"/>
          <p:cNvPicPr>
            <a:picLocks noChangeAspect="1"/>
          </p:cNvPicPr>
          <p:nvPr/>
        </p:nvPicPr>
        <p:blipFill>
          <a:blip r:embed="rId9"/>
          <a:stretch>
            <a:fillRect/>
          </a:stretch>
        </p:blipFill>
        <p:spPr>
          <a:xfrm>
            <a:off x="0" y="5027676"/>
            <a:ext cx="9144000" cy="115824"/>
          </a:xfrm>
          <a:prstGeom prst="rect">
            <a:avLst/>
          </a:prstGeom>
        </p:spPr>
      </p:pic>
    </p:spTree>
    <p:extLst>
      <p:ext uri="{BB962C8B-B14F-4D97-AF65-F5344CB8AC3E}">
        <p14:creationId xmlns:p14="http://schemas.microsoft.com/office/powerpoint/2010/main" val="41102063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302300" y="435500"/>
            <a:ext cx="3676100" cy="1040060"/>
          </a:xfrm>
          <a:prstGeom prst="rect">
            <a:avLst/>
          </a:prstGeom>
        </p:spPr>
        <p:txBody>
          <a:bodyPr spcFirstLastPara="1" wrap="square" lIns="91425" tIns="91425" rIns="91425" bIns="91425" anchor="t" anchorCtr="0">
            <a:normAutofit/>
          </a:bodyPr>
          <a:lstStyle/>
          <a:p>
            <a:pPr lvl="0"/>
            <a:r>
              <a:rPr lang="es-MX" sz="2400" b="1" dirty="0">
                <a:latin typeface="Lato"/>
                <a:ea typeface="Lato"/>
                <a:cs typeface="Lato"/>
              </a:rPr>
              <a:t>Reducir y/o eliminar exenciones y beneficios</a:t>
            </a:r>
            <a:endParaRPr sz="2400" b="1" dirty="0">
              <a:latin typeface="Lato"/>
              <a:ea typeface="Lato"/>
              <a:cs typeface="Lato"/>
              <a:sym typeface="Lato"/>
            </a:endParaRPr>
          </a:p>
        </p:txBody>
      </p:sp>
      <p:pic>
        <p:nvPicPr>
          <p:cNvPr id="107" name="Google Shape;107;p18"/>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108" name="Google Shape;108;p18"/>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8"/>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110" name="Google Shape;110;p18"/>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sp>
        <p:nvSpPr>
          <p:cNvPr id="20" name="Google Shape;113;p18">
            <a:extLst>
              <a:ext uri="{FF2B5EF4-FFF2-40B4-BE49-F238E27FC236}">
                <a16:creationId xmlns:a16="http://schemas.microsoft.com/office/drawing/2014/main" id="{AFF68271-214A-F3C5-C96C-A99DB5B72474}"/>
              </a:ext>
            </a:extLst>
          </p:cNvPr>
          <p:cNvSpPr txBox="1"/>
          <p:nvPr/>
        </p:nvSpPr>
        <p:spPr>
          <a:xfrm>
            <a:off x="1118160" y="1951622"/>
            <a:ext cx="1760559" cy="2165748"/>
          </a:xfrm>
          <a:prstGeom prst="rect">
            <a:avLst/>
          </a:prstGeom>
          <a:noFill/>
          <a:ln>
            <a:noFill/>
          </a:ln>
        </p:spPr>
        <p:txBody>
          <a:bodyPr spcFirstLastPara="1" wrap="square" lIns="91425" tIns="45700" rIns="91425" bIns="45700" anchor="t" anchorCtr="0">
            <a:noAutofit/>
          </a:bodyPr>
          <a:lstStyle/>
          <a:p>
            <a:pPr lvl="0">
              <a:lnSpc>
                <a:spcPct val="90000"/>
              </a:lnSpc>
              <a:buClrTx/>
              <a:defRPr/>
            </a:pPr>
            <a:r>
              <a:rPr lang="es-MX" sz="1000" dirty="0">
                <a:latin typeface="Lato" panose="020F0502020204030203" pitchFamily="34" charset="0"/>
                <a:ea typeface="Lato" panose="020F0502020204030203" pitchFamily="34" charset="0"/>
                <a:cs typeface="Lato" panose="020F0502020204030203" pitchFamily="34" charset="0"/>
              </a:rPr>
              <a:t>Eliminación del régimen de renta presunta, pasando a estos contribuyentes al régimen Pyme.</a:t>
            </a:r>
          </a:p>
          <a:p>
            <a:pPr lvl="0">
              <a:lnSpc>
                <a:spcPct val="90000"/>
              </a:lnSpc>
              <a:buClrTx/>
              <a:defRPr/>
            </a:pPr>
            <a:endParaRPr lang="es-MX" sz="1000" dirty="0">
              <a:latin typeface="Lato" panose="020F0502020204030203" pitchFamily="34" charset="0"/>
              <a:ea typeface="Lato" panose="020F0502020204030203" pitchFamily="34" charset="0"/>
              <a:cs typeface="Lato" panose="020F0502020204030203" pitchFamily="34" charset="0"/>
            </a:endParaRPr>
          </a:p>
          <a:p>
            <a:pPr lvl="0">
              <a:lnSpc>
                <a:spcPct val="90000"/>
              </a:lnSpc>
              <a:buClrTx/>
              <a:defRPr/>
            </a:pPr>
            <a:r>
              <a:rPr lang="es-MX" sz="1000" dirty="0">
                <a:latin typeface="Lato" panose="020F0502020204030203" pitchFamily="34" charset="0"/>
                <a:ea typeface="Lato" panose="020F0502020204030203" pitchFamily="34" charset="0"/>
                <a:cs typeface="Lato" panose="020F0502020204030203" pitchFamily="34" charset="0"/>
              </a:rPr>
              <a:t>Limitación o eliminación </a:t>
            </a:r>
          </a:p>
          <a:p>
            <a:pPr lvl="0">
              <a:lnSpc>
                <a:spcPct val="90000"/>
              </a:lnSpc>
              <a:buClrTx/>
              <a:defRPr/>
            </a:pPr>
            <a:r>
              <a:rPr lang="es-MX" sz="1000" dirty="0">
                <a:latin typeface="Lato" panose="020F0502020204030203" pitchFamily="34" charset="0"/>
                <a:ea typeface="Lato" panose="020F0502020204030203" pitchFamily="34" charset="0"/>
                <a:cs typeface="Lato" panose="020F0502020204030203" pitchFamily="34" charset="0"/>
              </a:rPr>
              <a:t>de los beneficios para inmuebles DFL-2, cuidando de no afectar  a la clase media. OK Ley 21420. Publicada en el D.O. de fecha 04 de febrero de 2022. </a:t>
            </a:r>
          </a:p>
          <a:p>
            <a:pPr marL="457200" marR="0" lvl="0" indent="0" rtl="0">
              <a:lnSpc>
                <a:spcPct val="100000"/>
              </a:lnSpc>
              <a:spcBef>
                <a:spcPts val="0"/>
              </a:spcBef>
              <a:spcAft>
                <a:spcPts val="0"/>
              </a:spcAft>
              <a:buClr>
                <a:srgbClr val="000000"/>
              </a:buClr>
              <a:buSzPts val="1800"/>
              <a:buFont typeface="Arial"/>
              <a:buNone/>
            </a:pPr>
            <a:endParaRPr dirty="0">
              <a:sym typeface="Lato"/>
            </a:endParaRPr>
          </a:p>
          <a:p>
            <a:pPr marL="457200" marR="0" lvl="0" indent="0"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21" name="Google Shape;113;p18">
            <a:extLst>
              <a:ext uri="{FF2B5EF4-FFF2-40B4-BE49-F238E27FC236}">
                <a16:creationId xmlns:a16="http://schemas.microsoft.com/office/drawing/2014/main" id="{A5E3C742-790A-5E78-0CC5-AEFE1E97924E}"/>
              </a:ext>
            </a:extLst>
          </p:cNvPr>
          <p:cNvSpPr txBox="1"/>
          <p:nvPr/>
        </p:nvSpPr>
        <p:spPr>
          <a:xfrm>
            <a:off x="3580754" y="1951622"/>
            <a:ext cx="1700802" cy="2342919"/>
          </a:xfrm>
          <a:prstGeom prst="rect">
            <a:avLst/>
          </a:prstGeom>
          <a:noFill/>
          <a:ln>
            <a:noFill/>
          </a:ln>
        </p:spPr>
        <p:txBody>
          <a:bodyPr spcFirstLastPara="1" wrap="square" lIns="91425" tIns="45700" rIns="91425" bIns="45700" anchor="t" anchorCtr="0">
            <a:noAutofit/>
          </a:bodyPr>
          <a:lstStyle/>
          <a:p>
            <a:pPr>
              <a:lnSpc>
                <a:spcPct val="90000"/>
              </a:lnSpc>
              <a:buClrTx/>
              <a:defRPr/>
            </a:pPr>
            <a:r>
              <a:rPr lang="es-MX" sz="1000" dirty="0">
                <a:latin typeface="Lato" panose="020F0502020204030203" pitchFamily="34" charset="0"/>
                <a:ea typeface="Lato" panose="020F0502020204030203" pitchFamily="34" charset="0"/>
                <a:cs typeface="Lato" panose="020F0502020204030203" pitchFamily="34" charset="0"/>
              </a:rPr>
              <a:t>Reducción del monto exento en las ganancias </a:t>
            </a:r>
          </a:p>
          <a:p>
            <a:pPr>
              <a:lnSpc>
                <a:spcPct val="90000"/>
              </a:lnSpc>
              <a:buClrTx/>
              <a:defRPr/>
            </a:pPr>
            <a:r>
              <a:rPr lang="es-MX" sz="1000" dirty="0">
                <a:latin typeface="Lato" panose="020F0502020204030203" pitchFamily="34" charset="0"/>
                <a:ea typeface="Lato" panose="020F0502020204030203" pitchFamily="34" charset="0"/>
                <a:cs typeface="Lato" panose="020F0502020204030203" pitchFamily="34" charset="0"/>
              </a:rPr>
              <a:t>de capital por venta de inmuebles, y eliminación del impuesto sustitutivo del 10%, pasando a tributar según el régimen general.</a:t>
            </a:r>
          </a:p>
          <a:p>
            <a:pPr marL="457200" indent="0">
              <a:lnSpc>
                <a:spcPct val="90000"/>
              </a:lnSpc>
              <a:buClrTx/>
              <a:buSzPts val="1800"/>
              <a:buFont typeface="Arial"/>
              <a:buNone/>
              <a:defRPr/>
            </a:pPr>
            <a:endParaRPr sz="1000" dirty="0">
              <a:latin typeface="Lato" panose="020F0502020204030203" pitchFamily="34" charset="0"/>
              <a:ea typeface="Lato" panose="020F0502020204030203" pitchFamily="34" charset="0"/>
              <a:cs typeface="Lato" panose="020F0502020204030203" pitchFamily="34" charset="0"/>
              <a:sym typeface="Lato"/>
            </a:endParaRPr>
          </a:p>
          <a:p>
            <a:pPr marL="457200" marR="0" lvl="0" indent="0" algn="l"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25" name="Google Shape;113;p18">
            <a:extLst>
              <a:ext uri="{FF2B5EF4-FFF2-40B4-BE49-F238E27FC236}">
                <a16:creationId xmlns:a16="http://schemas.microsoft.com/office/drawing/2014/main" id="{C13F43D9-5020-2DDF-1452-2051A44D1234}"/>
              </a:ext>
            </a:extLst>
          </p:cNvPr>
          <p:cNvSpPr txBox="1"/>
          <p:nvPr/>
        </p:nvSpPr>
        <p:spPr>
          <a:xfrm>
            <a:off x="6221848" y="2089936"/>
            <a:ext cx="1560492" cy="2078499"/>
          </a:xfrm>
          <a:prstGeom prst="rect">
            <a:avLst/>
          </a:prstGeom>
          <a:noFill/>
          <a:ln>
            <a:noFill/>
          </a:ln>
        </p:spPr>
        <p:txBody>
          <a:bodyPr spcFirstLastPara="1" wrap="square" lIns="91425" tIns="45700" rIns="91425" bIns="45700" anchor="t" anchorCtr="0">
            <a:noAutofit/>
          </a:bodyPr>
          <a:lstStyle/>
          <a:p>
            <a:pPr lvl="0"/>
            <a:r>
              <a:rPr lang="es-MX" sz="1000" dirty="0">
                <a:latin typeface="Lato" panose="020F0502020204030203" pitchFamily="34" charset="0"/>
                <a:ea typeface="Lato" panose="020F0502020204030203" pitchFamily="34" charset="0"/>
                <a:cs typeface="Lato" panose="020F0502020204030203" pitchFamily="34" charset="0"/>
              </a:rPr>
              <a:t>Eliminación de beneficios para inmuebles adquiridos antes de enero de 2004. ok. </a:t>
            </a:r>
          </a:p>
          <a:p>
            <a:pPr marL="457200" marR="0" lvl="0" indent="0" algn="l" rtl="0">
              <a:lnSpc>
                <a:spcPct val="100000"/>
              </a:lnSpc>
              <a:spcBef>
                <a:spcPts val="0"/>
              </a:spcBef>
              <a:spcAft>
                <a:spcPts val="0"/>
              </a:spcAft>
              <a:buClr>
                <a:srgbClr val="000000"/>
              </a:buClr>
              <a:buSzPts val="1800"/>
              <a:buFont typeface="Arial"/>
              <a:buNone/>
            </a:pPr>
            <a:endParaRPr dirty="0">
              <a:sym typeface="Lato"/>
            </a:endParaRPr>
          </a:p>
          <a:p>
            <a:pPr marL="457200" marR="0" lvl="0" indent="0" algn="l"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3" name="Cheurón 2">
            <a:extLst>
              <a:ext uri="{FF2B5EF4-FFF2-40B4-BE49-F238E27FC236}">
                <a16:creationId xmlns:a16="http://schemas.microsoft.com/office/drawing/2014/main" id="{BBF5130F-1008-B16C-9B22-6E2848E8AC85}"/>
              </a:ext>
            </a:extLst>
          </p:cNvPr>
          <p:cNvSpPr/>
          <p:nvPr/>
        </p:nvSpPr>
        <p:spPr>
          <a:xfrm>
            <a:off x="3055204" y="2340899"/>
            <a:ext cx="192326" cy="328318"/>
          </a:xfrm>
          <a:prstGeom prst="chevron">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6" name="Cheurón 25">
            <a:extLst>
              <a:ext uri="{FF2B5EF4-FFF2-40B4-BE49-F238E27FC236}">
                <a16:creationId xmlns:a16="http://schemas.microsoft.com/office/drawing/2014/main" id="{F4ECA5BC-BA98-0AD7-0490-9F71973F2219}"/>
              </a:ext>
            </a:extLst>
          </p:cNvPr>
          <p:cNvSpPr/>
          <p:nvPr/>
        </p:nvSpPr>
        <p:spPr>
          <a:xfrm>
            <a:off x="5573807" y="2349446"/>
            <a:ext cx="192326" cy="328318"/>
          </a:xfrm>
          <a:prstGeom prst="chevron">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7" name="Rectángulo 26">
            <a:extLst>
              <a:ext uri="{FF2B5EF4-FFF2-40B4-BE49-F238E27FC236}">
                <a16:creationId xmlns:a16="http://schemas.microsoft.com/office/drawing/2014/main" id="{5884C48B-7CFC-F488-F91D-1F4AFD801DAF}"/>
              </a:ext>
            </a:extLst>
          </p:cNvPr>
          <p:cNvSpPr/>
          <p:nvPr/>
        </p:nvSpPr>
        <p:spPr>
          <a:xfrm>
            <a:off x="993912" y="1863037"/>
            <a:ext cx="1884807" cy="2076798"/>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ED72FBFB-E1D5-2D09-6B1F-032398CCC8B4}"/>
              </a:ext>
            </a:extLst>
          </p:cNvPr>
          <p:cNvSpPr/>
          <p:nvPr/>
        </p:nvSpPr>
        <p:spPr>
          <a:xfrm>
            <a:off x="3458521" y="1863037"/>
            <a:ext cx="1884807" cy="1551288"/>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a:extLst>
              <a:ext uri="{FF2B5EF4-FFF2-40B4-BE49-F238E27FC236}">
                <a16:creationId xmlns:a16="http://schemas.microsoft.com/office/drawing/2014/main" id="{64654219-8A36-3A8B-3937-A15F8974A7D9}"/>
              </a:ext>
            </a:extLst>
          </p:cNvPr>
          <p:cNvSpPr/>
          <p:nvPr/>
        </p:nvSpPr>
        <p:spPr>
          <a:xfrm>
            <a:off x="6045363" y="1863037"/>
            <a:ext cx="1884807" cy="1183540"/>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0646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1302300" y="435500"/>
            <a:ext cx="3676100" cy="1040060"/>
          </a:xfrm>
          <a:prstGeom prst="rect">
            <a:avLst/>
          </a:prstGeom>
        </p:spPr>
        <p:txBody>
          <a:bodyPr spcFirstLastPara="1" wrap="square" lIns="91425" tIns="91425" rIns="91425" bIns="91425" anchor="t" anchorCtr="0">
            <a:normAutofit/>
          </a:bodyPr>
          <a:lstStyle/>
          <a:p>
            <a:pPr lvl="0"/>
            <a:r>
              <a:rPr lang="es-MX" sz="2400" b="1" dirty="0">
                <a:latin typeface="Lato"/>
                <a:ea typeface="Lato"/>
                <a:cs typeface="Lato"/>
              </a:rPr>
              <a:t>Reducir y/o eliminar exenciones y beneficios</a:t>
            </a:r>
            <a:endParaRPr sz="2400" b="1" dirty="0">
              <a:latin typeface="Lato"/>
              <a:ea typeface="Lato"/>
              <a:cs typeface="Lato"/>
              <a:sym typeface="Lato"/>
            </a:endParaRPr>
          </a:p>
        </p:txBody>
      </p:sp>
      <p:pic>
        <p:nvPicPr>
          <p:cNvPr id="107" name="Google Shape;107;p18"/>
          <p:cNvPicPr preferRelativeResize="0"/>
          <p:nvPr/>
        </p:nvPicPr>
        <p:blipFill rotWithShape="1">
          <a:blip r:embed="rId3">
            <a:alphaModFix/>
          </a:blip>
          <a:srcRect/>
          <a:stretch/>
        </p:blipFill>
        <p:spPr>
          <a:xfrm>
            <a:off x="8040500" y="0"/>
            <a:ext cx="1103501" cy="820000"/>
          </a:xfrm>
          <a:prstGeom prst="rect">
            <a:avLst/>
          </a:prstGeom>
          <a:noFill/>
          <a:ln>
            <a:noFill/>
          </a:ln>
        </p:spPr>
      </p:pic>
      <p:sp>
        <p:nvSpPr>
          <p:cNvPr id="108" name="Google Shape;108;p18"/>
          <p:cNvSpPr/>
          <p:nvPr/>
        </p:nvSpPr>
        <p:spPr>
          <a:xfrm>
            <a:off x="5854100" y="5048250"/>
            <a:ext cx="3289800" cy="115200"/>
          </a:xfrm>
          <a:prstGeom prst="rect">
            <a:avLst/>
          </a:prstGeom>
          <a:solidFill>
            <a:srgbClr val="1161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8"/>
          <p:cNvPicPr preferRelativeResize="0"/>
          <p:nvPr/>
        </p:nvPicPr>
        <p:blipFill>
          <a:blip r:embed="rId4">
            <a:alphaModFix/>
          </a:blip>
          <a:stretch>
            <a:fillRect/>
          </a:stretch>
        </p:blipFill>
        <p:spPr>
          <a:xfrm>
            <a:off x="-1" y="5048250"/>
            <a:ext cx="5854100" cy="115200"/>
          </a:xfrm>
          <a:prstGeom prst="rect">
            <a:avLst/>
          </a:prstGeom>
          <a:noFill/>
          <a:ln>
            <a:noFill/>
          </a:ln>
        </p:spPr>
      </p:pic>
      <p:cxnSp>
        <p:nvCxnSpPr>
          <p:cNvPr id="110" name="Google Shape;110;p18"/>
          <p:cNvCxnSpPr/>
          <p:nvPr/>
        </p:nvCxnSpPr>
        <p:spPr>
          <a:xfrm>
            <a:off x="-57150" y="721850"/>
            <a:ext cx="1219200" cy="0"/>
          </a:xfrm>
          <a:prstGeom prst="straightConnector1">
            <a:avLst/>
          </a:prstGeom>
          <a:noFill/>
          <a:ln w="19050" cap="flat" cmpd="sng">
            <a:solidFill>
              <a:srgbClr val="000000"/>
            </a:solidFill>
            <a:prstDash val="solid"/>
            <a:round/>
            <a:headEnd type="none" w="med" len="med"/>
            <a:tailEnd type="none" w="med" len="med"/>
          </a:ln>
        </p:spPr>
      </p:cxnSp>
      <p:sp>
        <p:nvSpPr>
          <p:cNvPr id="20" name="Google Shape;113;p18">
            <a:extLst>
              <a:ext uri="{FF2B5EF4-FFF2-40B4-BE49-F238E27FC236}">
                <a16:creationId xmlns:a16="http://schemas.microsoft.com/office/drawing/2014/main" id="{AFF68271-214A-F3C5-C96C-A99DB5B72474}"/>
              </a:ext>
            </a:extLst>
          </p:cNvPr>
          <p:cNvSpPr txBox="1"/>
          <p:nvPr/>
        </p:nvSpPr>
        <p:spPr>
          <a:xfrm>
            <a:off x="1118160" y="1951622"/>
            <a:ext cx="1760559" cy="2165748"/>
          </a:xfrm>
          <a:prstGeom prst="rect">
            <a:avLst/>
          </a:prstGeom>
          <a:noFill/>
          <a:ln>
            <a:noFill/>
          </a:ln>
        </p:spPr>
        <p:txBody>
          <a:bodyPr spcFirstLastPara="1" wrap="square" lIns="91425" tIns="45700" rIns="91425" bIns="45700" anchor="t" anchorCtr="0">
            <a:noAutofit/>
          </a:bodyPr>
          <a:lstStyle/>
          <a:p>
            <a:pPr lvl="0" defTabSz="577850">
              <a:spcBef>
                <a:spcPct val="0"/>
              </a:spcBef>
              <a:spcAft>
                <a:spcPct val="15000"/>
              </a:spcAft>
              <a:buClrTx/>
              <a:defRPr/>
            </a:pPr>
            <a:r>
              <a:rPr lang="es-MX" sz="1000" dirty="0">
                <a:latin typeface="Lato" panose="020F0502020204030203" pitchFamily="34" charset="0"/>
                <a:ea typeface="Lato" panose="020F0502020204030203" pitchFamily="34" charset="0"/>
                <a:cs typeface="Lato" panose="020F0502020204030203" pitchFamily="34" charset="0"/>
              </a:rPr>
              <a:t>Eliminación de la exención </a:t>
            </a:r>
          </a:p>
          <a:p>
            <a:pPr lvl="0" defTabSz="577850">
              <a:spcBef>
                <a:spcPct val="0"/>
              </a:spcBef>
              <a:spcAft>
                <a:spcPct val="15000"/>
              </a:spcAft>
              <a:buClrTx/>
              <a:defRPr/>
            </a:pPr>
            <a:r>
              <a:rPr lang="es-MX" sz="1000" dirty="0">
                <a:latin typeface="Lato" panose="020F0502020204030203" pitchFamily="34" charset="0"/>
                <a:ea typeface="Lato" panose="020F0502020204030203" pitchFamily="34" charset="0"/>
                <a:cs typeface="Lato" panose="020F0502020204030203" pitchFamily="34" charset="0"/>
              </a:rPr>
              <a:t>a las ganancias de capital </a:t>
            </a:r>
          </a:p>
          <a:p>
            <a:pPr lvl="0" defTabSz="577850">
              <a:spcBef>
                <a:spcPct val="0"/>
              </a:spcBef>
              <a:spcAft>
                <a:spcPct val="15000"/>
              </a:spcAft>
              <a:buClrTx/>
              <a:defRPr/>
            </a:pPr>
            <a:r>
              <a:rPr lang="es-MX" sz="1000" dirty="0">
                <a:latin typeface="Lato" panose="020F0502020204030203" pitchFamily="34" charset="0"/>
                <a:ea typeface="Lato" panose="020F0502020204030203" pitchFamily="34" charset="0"/>
                <a:cs typeface="Lato" panose="020F0502020204030203" pitchFamily="34" charset="0"/>
              </a:rPr>
              <a:t>en instrumentos bursátiles. Dichos ingresos deberán sujetarse a las normas generales de tributación. OK Ley 21420. Publicada en el D.O. 04.02.22.</a:t>
            </a:r>
          </a:p>
          <a:p>
            <a:pPr marL="457200" marR="0" lvl="0" indent="0" rtl="0">
              <a:lnSpc>
                <a:spcPct val="100000"/>
              </a:lnSpc>
              <a:spcBef>
                <a:spcPts val="0"/>
              </a:spcBef>
              <a:spcAft>
                <a:spcPts val="0"/>
              </a:spcAft>
              <a:buClr>
                <a:srgbClr val="000000"/>
              </a:buClr>
              <a:buSzPts val="1800"/>
              <a:buFont typeface="Arial"/>
              <a:buNone/>
            </a:pPr>
            <a:endParaRPr sz="1000" dirty="0">
              <a:latin typeface="Lato" panose="020F0502020204030203" pitchFamily="34" charset="0"/>
              <a:ea typeface="Lato" panose="020F0502020204030203" pitchFamily="34" charset="0"/>
              <a:cs typeface="Lato" panose="020F0502020204030203" pitchFamily="34" charset="0"/>
              <a:sym typeface="Lato"/>
            </a:endParaRPr>
          </a:p>
          <a:p>
            <a:pPr marL="457200" marR="0" lvl="0" indent="0"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21" name="Google Shape;113;p18">
            <a:extLst>
              <a:ext uri="{FF2B5EF4-FFF2-40B4-BE49-F238E27FC236}">
                <a16:creationId xmlns:a16="http://schemas.microsoft.com/office/drawing/2014/main" id="{A5E3C742-790A-5E78-0CC5-AEFE1E97924E}"/>
              </a:ext>
            </a:extLst>
          </p:cNvPr>
          <p:cNvSpPr txBox="1"/>
          <p:nvPr/>
        </p:nvSpPr>
        <p:spPr>
          <a:xfrm>
            <a:off x="3580754" y="1951622"/>
            <a:ext cx="1700802" cy="2342919"/>
          </a:xfrm>
          <a:prstGeom prst="rect">
            <a:avLst/>
          </a:prstGeom>
          <a:noFill/>
          <a:ln>
            <a:noFill/>
          </a:ln>
        </p:spPr>
        <p:txBody>
          <a:bodyPr spcFirstLastPara="1" wrap="square" lIns="91425" tIns="45700" rIns="91425" bIns="45700" anchor="t" anchorCtr="0">
            <a:noAutofit/>
          </a:bodyPr>
          <a:lstStyle/>
          <a:p>
            <a:pPr defTabSz="577850">
              <a:spcBef>
                <a:spcPct val="0"/>
              </a:spcBef>
              <a:spcAft>
                <a:spcPct val="15000"/>
              </a:spcAft>
              <a:buClrTx/>
              <a:defRPr/>
            </a:pPr>
            <a:r>
              <a:rPr lang="es-MX" sz="1000" dirty="0">
                <a:latin typeface="Lato" panose="020F0502020204030203" pitchFamily="34" charset="0"/>
                <a:ea typeface="Lato" panose="020F0502020204030203" pitchFamily="34" charset="0"/>
                <a:cs typeface="Lato" panose="020F0502020204030203" pitchFamily="34" charset="0"/>
              </a:rPr>
              <a:t>Eliminación de la exención del impuesto de primera categoría a los fondos de inversión privados (FIP).</a:t>
            </a:r>
          </a:p>
          <a:p>
            <a:pPr defTabSz="577850">
              <a:spcBef>
                <a:spcPct val="0"/>
              </a:spcBef>
              <a:spcAft>
                <a:spcPct val="15000"/>
              </a:spcAft>
              <a:buClrTx/>
              <a:defRPr/>
            </a:pPr>
            <a:r>
              <a:rPr lang="es-MX" sz="1000" dirty="0">
                <a:latin typeface="Lato" panose="020F0502020204030203" pitchFamily="34" charset="0"/>
                <a:ea typeface="Lato" panose="020F0502020204030203" pitchFamily="34" charset="0"/>
                <a:cs typeface="Lato" panose="020F0502020204030203" pitchFamily="34" charset="0"/>
              </a:rPr>
              <a:t>Eliminación de los beneficios a los retiros de libre disposición</a:t>
            </a:r>
          </a:p>
          <a:p>
            <a:pPr marL="457200" indent="0" defTabSz="577850">
              <a:spcBef>
                <a:spcPct val="0"/>
              </a:spcBef>
              <a:spcAft>
                <a:spcPct val="15000"/>
              </a:spcAft>
              <a:buClrTx/>
              <a:buSzPts val="1800"/>
              <a:buFont typeface="Arial"/>
              <a:buNone/>
              <a:defRPr/>
            </a:pPr>
            <a:endParaRPr sz="1000" dirty="0">
              <a:latin typeface="Lato" panose="020F0502020204030203" pitchFamily="34" charset="0"/>
              <a:ea typeface="Lato" panose="020F0502020204030203" pitchFamily="34" charset="0"/>
              <a:cs typeface="Lato" panose="020F0502020204030203" pitchFamily="34" charset="0"/>
              <a:sym typeface="Lato"/>
            </a:endParaRPr>
          </a:p>
          <a:p>
            <a:pPr marL="457200" marR="0" lvl="0" indent="0" algn="l"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25" name="Google Shape;113;p18">
            <a:extLst>
              <a:ext uri="{FF2B5EF4-FFF2-40B4-BE49-F238E27FC236}">
                <a16:creationId xmlns:a16="http://schemas.microsoft.com/office/drawing/2014/main" id="{C13F43D9-5020-2DDF-1452-2051A44D1234}"/>
              </a:ext>
            </a:extLst>
          </p:cNvPr>
          <p:cNvSpPr txBox="1"/>
          <p:nvPr/>
        </p:nvSpPr>
        <p:spPr>
          <a:xfrm>
            <a:off x="6207520" y="1951622"/>
            <a:ext cx="1560492" cy="2078499"/>
          </a:xfrm>
          <a:prstGeom prst="rect">
            <a:avLst/>
          </a:prstGeom>
          <a:noFill/>
          <a:ln>
            <a:noFill/>
          </a:ln>
        </p:spPr>
        <p:txBody>
          <a:bodyPr spcFirstLastPara="1" wrap="square" lIns="91425" tIns="45700" rIns="91425" bIns="45700" anchor="t" anchorCtr="0">
            <a:noAutofit/>
          </a:bodyPr>
          <a:lstStyle/>
          <a:p>
            <a:pPr lvl="0"/>
            <a:r>
              <a:rPr lang="es-MX" sz="1000" dirty="0">
                <a:latin typeface="Lato" panose="020F0502020204030203" pitchFamily="34" charset="0"/>
                <a:ea typeface="Lato" panose="020F0502020204030203" pitchFamily="34" charset="0"/>
                <a:cs typeface="Lato" panose="020F0502020204030203" pitchFamily="34" charset="0"/>
              </a:rPr>
              <a:t>Eliminación de la exención de 10 UTA en la enajenación de acciones.</a:t>
            </a:r>
          </a:p>
          <a:p>
            <a:pPr marL="457200" marR="0" lvl="0" indent="0" algn="l" rtl="0">
              <a:lnSpc>
                <a:spcPct val="100000"/>
              </a:lnSpc>
              <a:spcBef>
                <a:spcPts val="0"/>
              </a:spcBef>
              <a:spcAft>
                <a:spcPts val="0"/>
              </a:spcAft>
              <a:buClr>
                <a:srgbClr val="000000"/>
              </a:buClr>
              <a:buSzPts val="1800"/>
              <a:buFont typeface="Arial"/>
              <a:buNone/>
            </a:pPr>
            <a:endParaRPr b="0" i="0" u="none" strike="noStrike" cap="none" dirty="0">
              <a:solidFill>
                <a:srgbClr val="000000"/>
              </a:solidFill>
              <a:latin typeface="Lato"/>
              <a:ea typeface="Lato"/>
              <a:cs typeface="Lato"/>
              <a:sym typeface="Lato"/>
            </a:endParaRPr>
          </a:p>
        </p:txBody>
      </p:sp>
      <p:sp>
        <p:nvSpPr>
          <p:cNvPr id="3" name="Cheurón 2">
            <a:extLst>
              <a:ext uri="{FF2B5EF4-FFF2-40B4-BE49-F238E27FC236}">
                <a16:creationId xmlns:a16="http://schemas.microsoft.com/office/drawing/2014/main" id="{BBF5130F-1008-B16C-9B22-6E2848E8AC85}"/>
              </a:ext>
            </a:extLst>
          </p:cNvPr>
          <p:cNvSpPr/>
          <p:nvPr/>
        </p:nvSpPr>
        <p:spPr>
          <a:xfrm>
            <a:off x="3055204" y="2181875"/>
            <a:ext cx="192326" cy="328318"/>
          </a:xfrm>
          <a:prstGeom prst="chevron">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6" name="Cheurón 25">
            <a:extLst>
              <a:ext uri="{FF2B5EF4-FFF2-40B4-BE49-F238E27FC236}">
                <a16:creationId xmlns:a16="http://schemas.microsoft.com/office/drawing/2014/main" id="{F4ECA5BC-BA98-0AD7-0490-9F71973F2219}"/>
              </a:ext>
            </a:extLst>
          </p:cNvPr>
          <p:cNvSpPr/>
          <p:nvPr/>
        </p:nvSpPr>
        <p:spPr>
          <a:xfrm>
            <a:off x="5573807" y="2190422"/>
            <a:ext cx="192326" cy="328318"/>
          </a:xfrm>
          <a:prstGeom prst="chevron">
            <a:avLst/>
          </a:prstGeom>
          <a:solidFill>
            <a:srgbClr val="01E1CE"/>
          </a:solidFill>
          <a:ln>
            <a:solidFill>
              <a:srgbClr val="01E1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27" name="Rectángulo 26">
            <a:extLst>
              <a:ext uri="{FF2B5EF4-FFF2-40B4-BE49-F238E27FC236}">
                <a16:creationId xmlns:a16="http://schemas.microsoft.com/office/drawing/2014/main" id="{5884C48B-7CFC-F488-F91D-1F4AFD801DAF}"/>
              </a:ext>
            </a:extLst>
          </p:cNvPr>
          <p:cNvSpPr/>
          <p:nvPr/>
        </p:nvSpPr>
        <p:spPr>
          <a:xfrm>
            <a:off x="993912" y="1863036"/>
            <a:ext cx="1884807" cy="1625595"/>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Rectángulo 28">
            <a:extLst>
              <a:ext uri="{FF2B5EF4-FFF2-40B4-BE49-F238E27FC236}">
                <a16:creationId xmlns:a16="http://schemas.microsoft.com/office/drawing/2014/main" id="{ED72FBFB-E1D5-2D09-6B1F-032398CCC8B4}"/>
              </a:ext>
            </a:extLst>
          </p:cNvPr>
          <p:cNvSpPr/>
          <p:nvPr/>
        </p:nvSpPr>
        <p:spPr>
          <a:xfrm>
            <a:off x="3458521" y="1863037"/>
            <a:ext cx="1884807" cy="1551288"/>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a:extLst>
              <a:ext uri="{FF2B5EF4-FFF2-40B4-BE49-F238E27FC236}">
                <a16:creationId xmlns:a16="http://schemas.microsoft.com/office/drawing/2014/main" id="{64654219-8A36-3A8B-3937-A15F8974A7D9}"/>
              </a:ext>
            </a:extLst>
          </p:cNvPr>
          <p:cNvSpPr/>
          <p:nvPr/>
        </p:nvSpPr>
        <p:spPr>
          <a:xfrm>
            <a:off x="6045363" y="1863037"/>
            <a:ext cx="1884807" cy="929859"/>
          </a:xfrm>
          <a:prstGeom prst="rect">
            <a:avLst/>
          </a:prstGeom>
          <a:noFill/>
          <a:ln>
            <a:solidFill>
              <a:srgbClr val="1161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6760232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1508</TotalTime>
  <Words>5918</Words>
  <Application>Microsoft Office PowerPoint</Application>
  <PresentationFormat>Presentación en pantalla (16:9)</PresentationFormat>
  <Paragraphs>520</Paragraphs>
  <Slides>64</Slides>
  <Notes>44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64</vt:i4>
      </vt:variant>
    </vt:vector>
  </HeadingPairs>
  <TitlesOfParts>
    <vt:vector size="71" baseType="lpstr">
      <vt:lpstr>Arial Narrow</vt:lpstr>
      <vt:lpstr>Arial</vt:lpstr>
      <vt:lpstr>Adobe Devanagari</vt:lpstr>
      <vt:lpstr>Palatino Linotype</vt:lpstr>
      <vt:lpstr>Lato</vt:lpstr>
      <vt:lpstr>Simple Light</vt:lpstr>
      <vt:lpstr>1_Simple Light</vt:lpstr>
      <vt:lpstr>Cámara Nacional de Comercio, Servicios y Turismo de Chile</vt:lpstr>
      <vt:lpstr>Presentación de PowerPoint</vt:lpstr>
      <vt:lpstr>Presentación de PowerPoint</vt:lpstr>
      <vt:lpstr>Presentación de PowerPoint</vt:lpstr>
      <vt:lpstr>Presentación de PowerPoint</vt:lpstr>
      <vt:lpstr>Modificaciones Tributarias programáticas</vt:lpstr>
      <vt:lpstr>Presentación de PowerPoint</vt:lpstr>
      <vt:lpstr>Reducir y/o eliminar exenciones y beneficios</vt:lpstr>
      <vt:lpstr>Reducir y/o eliminar exenciones y beneficios</vt:lpstr>
      <vt:lpstr>Reducir y/o eliminar exenciones y beneficios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DIALOGOS CIUDADANOS - Nuevo pacto social 2.-  Colegio de Contadores </vt:lpstr>
      <vt:lpstr>OTORGUE CERTEZAS Cambios tributarios 8 años </vt:lpstr>
      <vt:lpstr>OTORGUE CERTEZAS Evolución del 14 y 14 ter en nuestro sistema tributario  </vt:lpstr>
      <vt:lpstr>Presentación de PowerPoint</vt:lpstr>
      <vt:lpstr>Art. 19 Número 20 La igual repartición de los tributos en proporción a las rentas o en la progresión o forma que fije la ley, y la igual repartición de las demás cargas públicas.”   </vt:lpstr>
      <vt:lpstr>Art. 19 Número 20 La igual repartición de los tributos en proporción a las rentas o en la progresión o forma que fije la ley, y la igual repartición de las demás cargas públicas.”   </vt:lpstr>
      <vt:lpstr>Art. 19 Número 20 La igual repartición de los tributos en proporción a las rentas o en la progresión o forma que fije la ley, y la igual repartición de las demás cargas públicas.”   </vt:lpstr>
      <vt:lpstr>Art. 19 Número 20 La igual repartición de los tributos en proporción a las rentas o en la progresión o forma que fije la ley, y la igual repartición de las demás cargas públicas.”   </vt:lpstr>
      <vt:lpstr>Art. 19 Número 20 La igual repartición de los tributos en proporción a las rentas o en la progresión o forma que fije la ley, y la igual repartición de las demás cargas públicas.”   </vt:lpstr>
      <vt:lpstr>Art. 19 Número 20 La igual repartición de los tributos en proporción a las rentas o en la progresión o forma que fije la ley, y la igual repartición de las demás cargas públicas.”   </vt:lpstr>
      <vt:lpstr>Art. 19 Número 20 La igual repartición de los tributos en proporción a las rentas o en la progresión o forma que fije la ley, y la igual repartición de las demás cargas públicas.”   </vt:lpstr>
      <vt:lpstr>Constitución del Presidente Ricardo Lagos   </vt:lpstr>
      <vt:lpstr>Constitución del Presidente Ricardo Lagos   </vt:lpstr>
      <vt:lpstr>Constitución del Presidente Ricardo Lagos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Refundacional  </vt:lpstr>
      <vt:lpstr>Propuesta Refundacional  </vt:lpstr>
      <vt:lpstr>Propuesta Refundacional  </vt:lpstr>
      <vt:lpstr>Propuesta Refundacional  </vt:lpstr>
      <vt:lpstr>Propuesta Refundacional  </vt:lpstr>
      <vt:lpstr>Propuesta Refundacional  </vt:lpstr>
      <vt:lpstr>Propuesta Refundacional  </vt:lpstr>
      <vt:lpstr>Cámara Nacional de Comercio, Servicios y Turismo de Chile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Cámara Nacional de Comercio, Servicios y Turismo de Chile</dc:title>
  <dc:creator>CAste</dc:creator>
  <cp:lastModifiedBy>Andrea Hasbun</cp:lastModifiedBy>
  <cp:revision>12</cp:revision>
  <dcterms:modified xsi:type="dcterms:W3CDTF">2022-06-10T16:43:14Z</dcterms:modified>
</cp:coreProperties>
</file>