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339" r:id="rId3"/>
    <p:sldId id="347" r:id="rId4"/>
    <p:sldId id="348" r:id="rId5"/>
    <p:sldId id="350" r:id="rId6"/>
    <p:sldId id="349" r:id="rId7"/>
    <p:sldId id="352" r:id="rId8"/>
    <p:sldId id="351" r:id="rId9"/>
    <p:sldId id="353" r:id="rId10"/>
    <p:sldId id="354" r:id="rId11"/>
    <p:sldId id="356" r:id="rId12"/>
    <p:sldId id="357" r:id="rId13"/>
    <p:sldId id="358" r:id="rId14"/>
    <p:sldId id="359" r:id="rId15"/>
    <p:sldId id="340" r:id="rId16"/>
    <p:sldId id="341" r:id="rId17"/>
    <p:sldId id="343" r:id="rId18"/>
    <p:sldId id="365" r:id="rId19"/>
    <p:sldId id="366" r:id="rId20"/>
    <p:sldId id="287" r:id="rId21"/>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42" autoAdjust="0"/>
  </p:normalViewPr>
  <p:slideViewPr>
    <p:cSldViewPr>
      <p:cViewPr varScale="1">
        <p:scale>
          <a:sx n="74" d="100"/>
          <a:sy n="74" d="100"/>
        </p:scale>
        <p:origin x="171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Hasbun" userId="4e1ee59e-83a0-462e-854b-da995c778d31" providerId="ADAL" clId="{6B3BC706-9172-47A6-AB35-CAE5EF847510}"/>
    <pc:docChg chg="modSld">
      <pc:chgData name="Andrea Hasbun" userId="4e1ee59e-83a0-462e-854b-da995c778d31" providerId="ADAL" clId="{6B3BC706-9172-47A6-AB35-CAE5EF847510}" dt="2022-06-30T19:02:45.443" v="0" actId="1076"/>
      <pc:docMkLst>
        <pc:docMk/>
      </pc:docMkLst>
      <pc:sldChg chg="modSp mod">
        <pc:chgData name="Andrea Hasbun" userId="4e1ee59e-83a0-462e-854b-da995c778d31" providerId="ADAL" clId="{6B3BC706-9172-47A6-AB35-CAE5EF847510}" dt="2022-06-30T19:02:45.443" v="0" actId="1076"/>
        <pc:sldMkLst>
          <pc:docMk/>
          <pc:sldMk cId="1921803192" sldId="352"/>
        </pc:sldMkLst>
        <pc:picChg chg="mod">
          <ac:chgData name="Andrea Hasbun" userId="4e1ee59e-83a0-462e-854b-da995c778d31" providerId="ADAL" clId="{6B3BC706-9172-47A6-AB35-CAE5EF847510}" dt="2022-06-30T19:02:45.443" v="0" actId="1076"/>
          <ac:picMkLst>
            <pc:docMk/>
            <pc:sldMk cId="1921803192" sldId="352"/>
            <ac:picMk id="3" creationId="{9A865C3A-7AE2-60ED-126D-4A0A924DAA4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CL" dirty="0"/>
              <a:t>DROGAS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Hoja1!$B$1</c:f>
              <c:strCache>
                <c:ptCount val="1"/>
                <c:pt idx="0">
                  <c:v>2017</c:v>
                </c:pt>
              </c:strCache>
            </c:strRef>
          </c:tx>
          <c:spPr>
            <a:solidFill>
              <a:schemeClr val="accent1"/>
            </a:solidFill>
            <a:ln>
              <a:noFill/>
            </a:ln>
            <a:effectLst/>
          </c:spPr>
          <c:invertIfNegative val="0"/>
          <c:cat>
            <c:strRef>
              <c:f>Hoja1!$A$2:$A$7</c:f>
              <c:strCache>
                <c:ptCount val="6"/>
                <c:pt idx="0">
                  <c:v>CANNABIS</c:v>
                </c:pt>
                <c:pt idx="1">
                  <c:v>CLORHIDRATO COCAINA</c:v>
                </c:pt>
                <c:pt idx="2">
                  <c:v>COCAINA BASE</c:v>
                </c:pt>
                <c:pt idx="3">
                  <c:v>EXTASIS</c:v>
                </c:pt>
                <c:pt idx="4">
                  <c:v>KETAMINA</c:v>
                </c:pt>
                <c:pt idx="5">
                  <c:v>TOTAL DROGAS</c:v>
                </c:pt>
              </c:strCache>
            </c:strRef>
          </c:cat>
          <c:val>
            <c:numRef>
              <c:f>Hoja1!$B$2:$B$7</c:f>
              <c:numCache>
                <c:formatCode>#,##0</c:formatCode>
                <c:ptCount val="6"/>
                <c:pt idx="0">
                  <c:v>915660</c:v>
                </c:pt>
                <c:pt idx="1">
                  <c:v>704549</c:v>
                </c:pt>
                <c:pt idx="2">
                  <c:v>1799155</c:v>
                </c:pt>
                <c:pt idx="3" formatCode="General">
                  <c:v>0</c:v>
                </c:pt>
                <c:pt idx="4" formatCode="General">
                  <c:v>0</c:v>
                </c:pt>
                <c:pt idx="5">
                  <c:v>3419364</c:v>
                </c:pt>
              </c:numCache>
            </c:numRef>
          </c:val>
          <c:extLst>
            <c:ext xmlns:c16="http://schemas.microsoft.com/office/drawing/2014/chart" uri="{C3380CC4-5D6E-409C-BE32-E72D297353CC}">
              <c16:uniqueId val="{00000000-B5FE-4BD4-842B-2A0B1FB59453}"/>
            </c:ext>
          </c:extLst>
        </c:ser>
        <c:ser>
          <c:idx val="1"/>
          <c:order val="1"/>
          <c:tx>
            <c:strRef>
              <c:f>Hoja1!$C$1</c:f>
              <c:strCache>
                <c:ptCount val="1"/>
                <c:pt idx="0">
                  <c:v>2018</c:v>
                </c:pt>
              </c:strCache>
            </c:strRef>
          </c:tx>
          <c:spPr>
            <a:solidFill>
              <a:schemeClr val="accent2"/>
            </a:solidFill>
            <a:ln>
              <a:noFill/>
            </a:ln>
            <a:effectLst/>
          </c:spPr>
          <c:invertIfNegative val="0"/>
          <c:cat>
            <c:strRef>
              <c:f>Hoja1!$A$2:$A$7</c:f>
              <c:strCache>
                <c:ptCount val="6"/>
                <c:pt idx="0">
                  <c:v>CANNABIS</c:v>
                </c:pt>
                <c:pt idx="1">
                  <c:v>CLORHIDRATO COCAINA</c:v>
                </c:pt>
                <c:pt idx="2">
                  <c:v>COCAINA BASE</c:v>
                </c:pt>
                <c:pt idx="3">
                  <c:v>EXTASIS</c:v>
                </c:pt>
                <c:pt idx="4">
                  <c:v>KETAMINA</c:v>
                </c:pt>
                <c:pt idx="5">
                  <c:v>TOTAL DROGAS</c:v>
                </c:pt>
              </c:strCache>
            </c:strRef>
          </c:cat>
          <c:val>
            <c:numRef>
              <c:f>Hoja1!$C$2:$C$7</c:f>
              <c:numCache>
                <c:formatCode>#,##0</c:formatCode>
                <c:ptCount val="6"/>
                <c:pt idx="0">
                  <c:v>458154</c:v>
                </c:pt>
                <c:pt idx="1">
                  <c:v>583703</c:v>
                </c:pt>
                <c:pt idx="2">
                  <c:v>3212246</c:v>
                </c:pt>
                <c:pt idx="3" formatCode="General">
                  <c:v>0</c:v>
                </c:pt>
                <c:pt idx="4" formatCode="General">
                  <c:v>0</c:v>
                </c:pt>
                <c:pt idx="5">
                  <c:v>4254104</c:v>
                </c:pt>
              </c:numCache>
            </c:numRef>
          </c:val>
          <c:extLst>
            <c:ext xmlns:c16="http://schemas.microsoft.com/office/drawing/2014/chart" uri="{C3380CC4-5D6E-409C-BE32-E72D297353CC}">
              <c16:uniqueId val="{00000001-B5FE-4BD4-842B-2A0B1FB59453}"/>
            </c:ext>
          </c:extLst>
        </c:ser>
        <c:ser>
          <c:idx val="2"/>
          <c:order val="2"/>
          <c:tx>
            <c:strRef>
              <c:f>Hoja1!$D$1</c:f>
              <c:strCache>
                <c:ptCount val="1"/>
                <c:pt idx="0">
                  <c:v>2019</c:v>
                </c:pt>
              </c:strCache>
            </c:strRef>
          </c:tx>
          <c:spPr>
            <a:solidFill>
              <a:schemeClr val="accent3"/>
            </a:solidFill>
            <a:ln>
              <a:noFill/>
            </a:ln>
            <a:effectLst/>
          </c:spPr>
          <c:invertIfNegative val="0"/>
          <c:cat>
            <c:strRef>
              <c:f>Hoja1!$A$2:$A$7</c:f>
              <c:strCache>
                <c:ptCount val="6"/>
                <c:pt idx="0">
                  <c:v>CANNABIS</c:v>
                </c:pt>
                <c:pt idx="1">
                  <c:v>CLORHIDRATO COCAINA</c:v>
                </c:pt>
                <c:pt idx="2">
                  <c:v>COCAINA BASE</c:v>
                </c:pt>
                <c:pt idx="3">
                  <c:v>EXTASIS</c:v>
                </c:pt>
                <c:pt idx="4">
                  <c:v>KETAMINA</c:v>
                </c:pt>
                <c:pt idx="5">
                  <c:v>TOTAL DROGAS</c:v>
                </c:pt>
              </c:strCache>
            </c:strRef>
          </c:cat>
          <c:val>
            <c:numRef>
              <c:f>Hoja1!$D$2:$D$7</c:f>
              <c:numCache>
                <c:formatCode>#,##0</c:formatCode>
                <c:ptCount val="6"/>
                <c:pt idx="0">
                  <c:v>2683747</c:v>
                </c:pt>
                <c:pt idx="1">
                  <c:v>325056</c:v>
                </c:pt>
                <c:pt idx="2">
                  <c:v>823623</c:v>
                </c:pt>
                <c:pt idx="3">
                  <c:v>159275</c:v>
                </c:pt>
                <c:pt idx="4">
                  <c:v>0</c:v>
                </c:pt>
                <c:pt idx="5">
                  <c:v>3832427</c:v>
                </c:pt>
              </c:numCache>
            </c:numRef>
          </c:val>
          <c:extLst>
            <c:ext xmlns:c16="http://schemas.microsoft.com/office/drawing/2014/chart" uri="{C3380CC4-5D6E-409C-BE32-E72D297353CC}">
              <c16:uniqueId val="{00000002-B5FE-4BD4-842B-2A0B1FB59453}"/>
            </c:ext>
          </c:extLst>
        </c:ser>
        <c:ser>
          <c:idx val="3"/>
          <c:order val="3"/>
          <c:tx>
            <c:strRef>
              <c:f>Hoja1!$E$1</c:f>
              <c:strCache>
                <c:ptCount val="1"/>
                <c:pt idx="0">
                  <c:v>2020</c:v>
                </c:pt>
              </c:strCache>
            </c:strRef>
          </c:tx>
          <c:spPr>
            <a:solidFill>
              <a:schemeClr val="accent4"/>
            </a:solidFill>
            <a:ln>
              <a:noFill/>
            </a:ln>
            <a:effectLst/>
          </c:spPr>
          <c:invertIfNegative val="0"/>
          <c:cat>
            <c:strRef>
              <c:f>Hoja1!$A$2:$A$7</c:f>
              <c:strCache>
                <c:ptCount val="6"/>
                <c:pt idx="0">
                  <c:v>CANNABIS</c:v>
                </c:pt>
                <c:pt idx="1">
                  <c:v>CLORHIDRATO COCAINA</c:v>
                </c:pt>
                <c:pt idx="2">
                  <c:v>COCAINA BASE</c:v>
                </c:pt>
                <c:pt idx="3">
                  <c:v>EXTASIS</c:v>
                </c:pt>
                <c:pt idx="4">
                  <c:v>KETAMINA</c:v>
                </c:pt>
                <c:pt idx="5">
                  <c:v>TOTAL DROGAS</c:v>
                </c:pt>
              </c:strCache>
            </c:strRef>
          </c:cat>
          <c:val>
            <c:numRef>
              <c:f>Hoja1!$E$2:$E$7</c:f>
              <c:numCache>
                <c:formatCode>#,##0</c:formatCode>
                <c:ptCount val="6"/>
                <c:pt idx="0">
                  <c:v>1222392</c:v>
                </c:pt>
                <c:pt idx="1">
                  <c:v>151714</c:v>
                </c:pt>
                <c:pt idx="2">
                  <c:v>1634351</c:v>
                </c:pt>
                <c:pt idx="3">
                  <c:v>18081</c:v>
                </c:pt>
                <c:pt idx="4">
                  <c:v>250</c:v>
                </c:pt>
                <c:pt idx="5">
                  <c:v>3008458</c:v>
                </c:pt>
              </c:numCache>
            </c:numRef>
          </c:val>
          <c:extLst>
            <c:ext xmlns:c16="http://schemas.microsoft.com/office/drawing/2014/chart" uri="{C3380CC4-5D6E-409C-BE32-E72D297353CC}">
              <c16:uniqueId val="{00000000-23B4-4432-970C-F4632A2CD5FB}"/>
            </c:ext>
          </c:extLst>
        </c:ser>
        <c:ser>
          <c:idx val="4"/>
          <c:order val="4"/>
          <c:tx>
            <c:strRef>
              <c:f>Hoja1!$F$1</c:f>
              <c:strCache>
                <c:ptCount val="1"/>
                <c:pt idx="0">
                  <c:v>2021</c:v>
                </c:pt>
              </c:strCache>
            </c:strRef>
          </c:tx>
          <c:spPr>
            <a:solidFill>
              <a:schemeClr val="accent5"/>
            </a:solidFill>
            <a:ln>
              <a:noFill/>
            </a:ln>
            <a:effectLst/>
          </c:spPr>
          <c:invertIfNegative val="0"/>
          <c:cat>
            <c:strRef>
              <c:f>Hoja1!$A$2:$A$7</c:f>
              <c:strCache>
                <c:ptCount val="6"/>
                <c:pt idx="0">
                  <c:v>CANNABIS</c:v>
                </c:pt>
                <c:pt idx="1">
                  <c:v>CLORHIDRATO COCAINA</c:v>
                </c:pt>
                <c:pt idx="2">
                  <c:v>COCAINA BASE</c:v>
                </c:pt>
                <c:pt idx="3">
                  <c:v>EXTASIS</c:v>
                </c:pt>
                <c:pt idx="4">
                  <c:v>KETAMINA</c:v>
                </c:pt>
                <c:pt idx="5">
                  <c:v>TOTAL DROGAS</c:v>
                </c:pt>
              </c:strCache>
            </c:strRef>
          </c:cat>
          <c:val>
            <c:numRef>
              <c:f>Hoja1!$F$2:$F$7</c:f>
              <c:numCache>
                <c:formatCode>#,##0</c:formatCode>
                <c:ptCount val="6"/>
                <c:pt idx="0">
                  <c:v>2081795</c:v>
                </c:pt>
                <c:pt idx="1">
                  <c:v>343619</c:v>
                </c:pt>
                <c:pt idx="2">
                  <c:v>1760036</c:v>
                </c:pt>
                <c:pt idx="3">
                  <c:v>0</c:v>
                </c:pt>
                <c:pt idx="4">
                  <c:v>92315</c:v>
                </c:pt>
                <c:pt idx="5">
                  <c:v>4277765</c:v>
                </c:pt>
              </c:numCache>
            </c:numRef>
          </c:val>
          <c:extLst>
            <c:ext xmlns:c16="http://schemas.microsoft.com/office/drawing/2014/chart" uri="{C3380CC4-5D6E-409C-BE32-E72D297353CC}">
              <c16:uniqueId val="{00000001-12B6-45E5-8CFD-87C9EFB396D6}"/>
            </c:ext>
          </c:extLst>
        </c:ser>
        <c:dLbls>
          <c:showLegendKey val="0"/>
          <c:showVal val="0"/>
          <c:showCatName val="0"/>
          <c:showSerName val="0"/>
          <c:showPercent val="0"/>
          <c:showBubbleSize val="0"/>
        </c:dLbls>
        <c:gapWidth val="219"/>
        <c:overlap val="-27"/>
        <c:axId val="428448792"/>
        <c:axId val="428450104"/>
      </c:barChart>
      <c:catAx>
        <c:axId val="42844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428450104"/>
        <c:crosses val="autoZero"/>
        <c:auto val="1"/>
        <c:lblAlgn val="ctr"/>
        <c:lblOffset val="100"/>
        <c:noMultiLvlLbl val="0"/>
      </c:catAx>
      <c:valAx>
        <c:axId val="428450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428448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s-CL" dirty="0"/>
              <a:t>DROGAS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s-CL"/>
        </a:p>
      </c:txPr>
    </c:title>
    <c:autoTitleDeleted val="0"/>
    <c:plotArea>
      <c:layout/>
      <c:barChart>
        <c:barDir val="col"/>
        <c:grouping val="clustered"/>
        <c:varyColors val="0"/>
        <c:ser>
          <c:idx val="0"/>
          <c:order val="0"/>
          <c:tx>
            <c:strRef>
              <c:f>Hoja1!$B$1</c:f>
              <c:strCache>
                <c:ptCount val="1"/>
                <c:pt idx="0">
                  <c:v>2017</c:v>
                </c:pt>
              </c:strCache>
            </c:strRef>
          </c:tx>
          <c:spPr>
            <a:solidFill>
              <a:schemeClr val="accent1"/>
            </a:solidFill>
            <a:ln>
              <a:noFill/>
            </a:ln>
            <a:effectLst/>
          </c:spPr>
          <c:invertIfNegative val="0"/>
          <c:cat>
            <c:strRef>
              <c:f>Hoja1!$A$2:$A$3</c:f>
              <c:strCache>
                <c:ptCount val="2"/>
                <c:pt idx="0">
                  <c:v>PROCEDIMIENTOS</c:v>
                </c:pt>
                <c:pt idx="1">
                  <c:v>DETENIDOS</c:v>
                </c:pt>
              </c:strCache>
            </c:strRef>
          </c:cat>
          <c:val>
            <c:numRef>
              <c:f>Hoja1!$B$2:$B$3</c:f>
              <c:numCache>
                <c:formatCode>#,##0</c:formatCode>
                <c:ptCount val="2"/>
                <c:pt idx="0">
                  <c:v>342</c:v>
                </c:pt>
                <c:pt idx="1">
                  <c:v>559</c:v>
                </c:pt>
              </c:numCache>
            </c:numRef>
          </c:val>
          <c:extLst>
            <c:ext xmlns:c16="http://schemas.microsoft.com/office/drawing/2014/chart" uri="{C3380CC4-5D6E-409C-BE32-E72D297353CC}">
              <c16:uniqueId val="{00000000-B5FE-4BD4-842B-2A0B1FB59453}"/>
            </c:ext>
          </c:extLst>
        </c:ser>
        <c:ser>
          <c:idx val="1"/>
          <c:order val="1"/>
          <c:tx>
            <c:strRef>
              <c:f>Hoja1!$C$1</c:f>
              <c:strCache>
                <c:ptCount val="1"/>
                <c:pt idx="0">
                  <c:v>2018</c:v>
                </c:pt>
              </c:strCache>
            </c:strRef>
          </c:tx>
          <c:spPr>
            <a:solidFill>
              <a:schemeClr val="accent2"/>
            </a:solidFill>
            <a:ln>
              <a:noFill/>
            </a:ln>
            <a:effectLst/>
          </c:spPr>
          <c:invertIfNegative val="0"/>
          <c:cat>
            <c:strRef>
              <c:f>Hoja1!$A$2:$A$3</c:f>
              <c:strCache>
                <c:ptCount val="2"/>
                <c:pt idx="0">
                  <c:v>PROCEDIMIENTOS</c:v>
                </c:pt>
                <c:pt idx="1">
                  <c:v>DETENIDOS</c:v>
                </c:pt>
              </c:strCache>
            </c:strRef>
          </c:cat>
          <c:val>
            <c:numRef>
              <c:f>Hoja1!$C$2:$C$3</c:f>
              <c:numCache>
                <c:formatCode>#,##0</c:formatCode>
                <c:ptCount val="2"/>
                <c:pt idx="0">
                  <c:v>488</c:v>
                </c:pt>
                <c:pt idx="1">
                  <c:v>553</c:v>
                </c:pt>
              </c:numCache>
            </c:numRef>
          </c:val>
          <c:extLst>
            <c:ext xmlns:c16="http://schemas.microsoft.com/office/drawing/2014/chart" uri="{C3380CC4-5D6E-409C-BE32-E72D297353CC}">
              <c16:uniqueId val="{00000001-B5FE-4BD4-842B-2A0B1FB59453}"/>
            </c:ext>
          </c:extLst>
        </c:ser>
        <c:ser>
          <c:idx val="2"/>
          <c:order val="2"/>
          <c:tx>
            <c:strRef>
              <c:f>Hoja1!$D$1</c:f>
              <c:strCache>
                <c:ptCount val="1"/>
                <c:pt idx="0">
                  <c:v>2019</c:v>
                </c:pt>
              </c:strCache>
            </c:strRef>
          </c:tx>
          <c:spPr>
            <a:solidFill>
              <a:schemeClr val="accent3"/>
            </a:solidFill>
            <a:ln>
              <a:noFill/>
            </a:ln>
            <a:effectLst/>
          </c:spPr>
          <c:invertIfNegative val="0"/>
          <c:cat>
            <c:strRef>
              <c:f>Hoja1!$A$2:$A$3</c:f>
              <c:strCache>
                <c:ptCount val="2"/>
                <c:pt idx="0">
                  <c:v>PROCEDIMIENTOS</c:v>
                </c:pt>
                <c:pt idx="1">
                  <c:v>DETENIDOS</c:v>
                </c:pt>
              </c:strCache>
            </c:strRef>
          </c:cat>
          <c:val>
            <c:numRef>
              <c:f>Hoja1!$D$2:$D$3</c:f>
              <c:numCache>
                <c:formatCode>#,##0</c:formatCode>
                <c:ptCount val="2"/>
                <c:pt idx="0">
                  <c:v>491</c:v>
                </c:pt>
                <c:pt idx="1">
                  <c:v>544</c:v>
                </c:pt>
              </c:numCache>
            </c:numRef>
          </c:val>
          <c:extLst>
            <c:ext xmlns:c16="http://schemas.microsoft.com/office/drawing/2014/chart" uri="{C3380CC4-5D6E-409C-BE32-E72D297353CC}">
              <c16:uniqueId val="{00000002-B5FE-4BD4-842B-2A0B1FB59453}"/>
            </c:ext>
          </c:extLst>
        </c:ser>
        <c:ser>
          <c:idx val="3"/>
          <c:order val="3"/>
          <c:tx>
            <c:strRef>
              <c:f>Hoja1!$E$1</c:f>
              <c:strCache>
                <c:ptCount val="1"/>
                <c:pt idx="0">
                  <c:v>2020</c:v>
                </c:pt>
              </c:strCache>
            </c:strRef>
          </c:tx>
          <c:spPr>
            <a:solidFill>
              <a:schemeClr val="accent4"/>
            </a:solidFill>
            <a:ln>
              <a:noFill/>
            </a:ln>
            <a:effectLst/>
          </c:spPr>
          <c:invertIfNegative val="0"/>
          <c:cat>
            <c:strRef>
              <c:f>Hoja1!$A$2:$A$3</c:f>
              <c:strCache>
                <c:ptCount val="2"/>
                <c:pt idx="0">
                  <c:v>PROCEDIMIENTOS</c:v>
                </c:pt>
                <c:pt idx="1">
                  <c:v>DETENIDOS</c:v>
                </c:pt>
              </c:strCache>
            </c:strRef>
          </c:cat>
          <c:val>
            <c:numRef>
              <c:f>Hoja1!$E$2:$E$3</c:f>
              <c:numCache>
                <c:formatCode>#,##0</c:formatCode>
                <c:ptCount val="2"/>
                <c:pt idx="0">
                  <c:v>186</c:v>
                </c:pt>
                <c:pt idx="1">
                  <c:v>345</c:v>
                </c:pt>
              </c:numCache>
            </c:numRef>
          </c:val>
          <c:extLst>
            <c:ext xmlns:c16="http://schemas.microsoft.com/office/drawing/2014/chart" uri="{C3380CC4-5D6E-409C-BE32-E72D297353CC}">
              <c16:uniqueId val="{00000000-23B4-4432-970C-F4632A2CD5FB}"/>
            </c:ext>
          </c:extLst>
        </c:ser>
        <c:ser>
          <c:idx val="4"/>
          <c:order val="4"/>
          <c:tx>
            <c:strRef>
              <c:f>Hoja1!$F$1</c:f>
              <c:strCache>
                <c:ptCount val="1"/>
                <c:pt idx="0">
                  <c:v>2021</c:v>
                </c:pt>
              </c:strCache>
            </c:strRef>
          </c:tx>
          <c:spPr>
            <a:solidFill>
              <a:schemeClr val="accent5"/>
            </a:solidFill>
            <a:ln>
              <a:noFill/>
            </a:ln>
            <a:effectLst/>
          </c:spPr>
          <c:invertIfNegative val="0"/>
          <c:cat>
            <c:strRef>
              <c:f>Hoja1!$A$2:$A$3</c:f>
              <c:strCache>
                <c:ptCount val="2"/>
                <c:pt idx="0">
                  <c:v>PROCEDIMIENTOS</c:v>
                </c:pt>
                <c:pt idx="1">
                  <c:v>DETENIDOS</c:v>
                </c:pt>
              </c:strCache>
            </c:strRef>
          </c:cat>
          <c:val>
            <c:numRef>
              <c:f>Hoja1!$F$2:$F$3</c:f>
              <c:numCache>
                <c:formatCode>#,##0</c:formatCode>
                <c:ptCount val="2"/>
                <c:pt idx="0">
                  <c:v>233</c:v>
                </c:pt>
                <c:pt idx="1">
                  <c:v>321</c:v>
                </c:pt>
              </c:numCache>
            </c:numRef>
          </c:val>
          <c:extLst>
            <c:ext xmlns:c16="http://schemas.microsoft.com/office/drawing/2014/chart" uri="{C3380CC4-5D6E-409C-BE32-E72D297353CC}">
              <c16:uniqueId val="{00000001-12B6-45E5-8CFD-87C9EFB396D6}"/>
            </c:ext>
          </c:extLst>
        </c:ser>
        <c:dLbls>
          <c:showLegendKey val="0"/>
          <c:showVal val="0"/>
          <c:showCatName val="0"/>
          <c:showSerName val="0"/>
          <c:showPercent val="0"/>
          <c:showBubbleSize val="0"/>
        </c:dLbls>
        <c:gapWidth val="219"/>
        <c:overlap val="-27"/>
        <c:axId val="428448792"/>
        <c:axId val="428450104"/>
      </c:barChart>
      <c:catAx>
        <c:axId val="428448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428450104"/>
        <c:crosses val="autoZero"/>
        <c:auto val="1"/>
        <c:lblAlgn val="ctr"/>
        <c:lblOffset val="100"/>
        <c:noMultiLvlLbl val="0"/>
      </c:catAx>
      <c:valAx>
        <c:axId val="4284501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crossAx val="4284487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L"/>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75DEC1-E821-49FA-8185-E1FB8E035788}" type="doc">
      <dgm:prSet loTypeId="urn:microsoft.com/office/officeart/2008/layout/NameandTitleOrganizationalChart" loCatId="hierarchy" qsTypeId="urn:microsoft.com/office/officeart/2005/8/quickstyle/3d4" qsCatId="3D" csTypeId="urn:microsoft.com/office/officeart/2005/8/colors/accent1_2" csCatId="accent1" phldr="1"/>
      <dgm:spPr/>
      <dgm:t>
        <a:bodyPr/>
        <a:lstStyle/>
        <a:p>
          <a:endParaRPr lang="es-ES"/>
        </a:p>
      </dgm:t>
    </dgm:pt>
    <dgm:pt modelId="{4C7BC0BF-D07B-40F7-BE5E-58E1CADBC2D2}">
      <dgm:prSet phldrT="[Texto]" custT="1"/>
      <dgm:spPr/>
      <dgm:t>
        <a:bodyPr/>
        <a:lstStyle/>
        <a:p>
          <a:r>
            <a:rPr lang="es-ES" sz="2000" dirty="0"/>
            <a:t>Jefe</a:t>
          </a:r>
        </a:p>
      </dgm:t>
    </dgm:pt>
    <dgm:pt modelId="{F7E1F80C-445D-4E43-B120-4E6C9EF001A7}" type="parTrans" cxnId="{A9D50DAE-3725-435B-86B0-21A5FAACC9D6}">
      <dgm:prSet/>
      <dgm:spPr/>
      <dgm:t>
        <a:bodyPr/>
        <a:lstStyle/>
        <a:p>
          <a:endParaRPr lang="es-ES"/>
        </a:p>
      </dgm:t>
    </dgm:pt>
    <dgm:pt modelId="{A334EC2A-7738-40BE-982C-F13E4BEF6DC3}" type="sibTrans" cxnId="{A9D50DAE-3725-435B-86B0-21A5FAACC9D6}">
      <dgm:prSet/>
      <dgm:spPr/>
      <dgm:t>
        <a:bodyPr/>
        <a:lstStyle/>
        <a:p>
          <a:endParaRPr lang="es-ES" dirty="0"/>
        </a:p>
      </dgm:t>
    </dgm:pt>
    <dgm:pt modelId="{D1745735-BE38-4F28-AFAB-1B6A6226BE51}" type="asst">
      <dgm:prSet phldrT="[Texto]" custT="1"/>
      <dgm:spPr/>
      <dgm:t>
        <a:bodyPr/>
        <a:lstStyle/>
        <a:p>
          <a:r>
            <a:rPr lang="es-ES" sz="2000" dirty="0"/>
            <a:t>Subjefe</a:t>
          </a:r>
        </a:p>
      </dgm:t>
    </dgm:pt>
    <dgm:pt modelId="{22247568-6388-41ED-8DC2-C702974F2530}" type="parTrans" cxnId="{80E3CC87-3773-4126-985A-F539201FC7F1}">
      <dgm:prSet/>
      <dgm:spPr/>
      <dgm:t>
        <a:bodyPr/>
        <a:lstStyle/>
        <a:p>
          <a:endParaRPr lang="es-ES"/>
        </a:p>
      </dgm:t>
    </dgm:pt>
    <dgm:pt modelId="{31BCDB0F-AE71-4EF4-AF57-3788A1F876FD}" type="sibTrans" cxnId="{80E3CC87-3773-4126-985A-F539201FC7F1}">
      <dgm:prSet/>
      <dgm:spPr/>
      <dgm:t>
        <a:bodyPr/>
        <a:lstStyle/>
        <a:p>
          <a:endParaRPr lang="es-ES" dirty="0"/>
        </a:p>
      </dgm:t>
    </dgm:pt>
    <dgm:pt modelId="{CFD379C9-C59A-45FD-9752-2BB39F00EB50}">
      <dgm:prSet phldrT="[Texto]" custT="1"/>
      <dgm:spPr/>
      <dgm:t>
        <a:bodyPr/>
        <a:lstStyle/>
        <a:p>
          <a:r>
            <a:rPr lang="es-ES" sz="2000" dirty="0"/>
            <a:t>20.000</a:t>
          </a:r>
        </a:p>
      </dgm:t>
    </dgm:pt>
    <dgm:pt modelId="{65986D55-657C-4D89-9A3D-023CFE622406}" type="parTrans" cxnId="{C79767FE-2231-4EC1-9BCE-E809AB075312}">
      <dgm:prSet/>
      <dgm:spPr/>
      <dgm:t>
        <a:bodyPr/>
        <a:lstStyle/>
        <a:p>
          <a:endParaRPr lang="es-ES"/>
        </a:p>
      </dgm:t>
    </dgm:pt>
    <dgm:pt modelId="{20573624-9BF5-4543-A482-CCEB604ECA10}" type="sibTrans" cxnId="{C79767FE-2231-4EC1-9BCE-E809AB075312}">
      <dgm:prSet/>
      <dgm:spPr/>
      <dgm:t>
        <a:bodyPr/>
        <a:lstStyle/>
        <a:p>
          <a:pPr algn="l"/>
          <a:endParaRPr lang="es-ES" dirty="0"/>
        </a:p>
      </dgm:t>
    </dgm:pt>
    <dgm:pt modelId="{5FB169D1-6D05-4B07-924D-97AFA25FAC96}">
      <dgm:prSet phldrT="[Texto]" custT="1"/>
      <dgm:spPr/>
      <dgm:t>
        <a:bodyPr/>
        <a:lstStyle/>
        <a:p>
          <a:r>
            <a:rPr lang="es-ES" sz="2000" dirty="0"/>
            <a:t>C.O.</a:t>
          </a:r>
        </a:p>
      </dgm:t>
    </dgm:pt>
    <dgm:pt modelId="{66DF2A3E-91BF-4E96-893A-8CE5870924AD}" type="parTrans" cxnId="{81EEC698-F005-42C3-853A-1B1B0EF233E5}">
      <dgm:prSet/>
      <dgm:spPr/>
      <dgm:t>
        <a:bodyPr/>
        <a:lstStyle/>
        <a:p>
          <a:endParaRPr lang="es-ES"/>
        </a:p>
      </dgm:t>
    </dgm:pt>
    <dgm:pt modelId="{BAA813F9-CA55-44DF-B844-A9D250A86AF2}" type="sibTrans" cxnId="{81EEC698-F005-42C3-853A-1B1B0EF233E5}">
      <dgm:prSet/>
      <dgm:spPr/>
      <dgm:t>
        <a:bodyPr/>
        <a:lstStyle/>
        <a:p>
          <a:pPr algn="l"/>
          <a:endParaRPr lang="es-ES" dirty="0"/>
        </a:p>
      </dgm:t>
    </dgm:pt>
    <dgm:pt modelId="{4C107AB2-4FB3-43AD-ABAC-3D303CE3E5AC}">
      <dgm:prSet phldrT="[Texto]" custT="1"/>
      <dgm:spPr/>
      <dgm:t>
        <a:bodyPr/>
        <a:lstStyle/>
        <a:p>
          <a:r>
            <a:rPr lang="es-ES" sz="2000" dirty="0"/>
            <a:t>MT0</a:t>
          </a:r>
        </a:p>
      </dgm:t>
    </dgm:pt>
    <dgm:pt modelId="{34C07CDA-F709-43A6-B86F-7B11F045D004}" type="parTrans" cxnId="{73019C11-1911-4F9D-B801-453A4EBD55CC}">
      <dgm:prSet/>
      <dgm:spPr/>
      <dgm:t>
        <a:bodyPr/>
        <a:lstStyle/>
        <a:p>
          <a:endParaRPr lang="es-ES"/>
        </a:p>
      </dgm:t>
    </dgm:pt>
    <dgm:pt modelId="{3E612A6C-9E6C-408F-A84E-16E26BB7FCF2}" type="sibTrans" cxnId="{73019C11-1911-4F9D-B801-453A4EBD55CC}">
      <dgm:prSet/>
      <dgm:spPr/>
      <dgm:t>
        <a:bodyPr/>
        <a:lstStyle/>
        <a:p>
          <a:pPr algn="l"/>
          <a:endParaRPr lang="es-ES" dirty="0"/>
        </a:p>
      </dgm:t>
    </dgm:pt>
    <dgm:pt modelId="{ABBAE1BE-8AF5-4258-B25F-F092CE23E62F}" type="asst">
      <dgm:prSet custT="1"/>
      <dgm:spPr/>
      <dgm:t>
        <a:bodyPr/>
        <a:lstStyle/>
        <a:p>
          <a:r>
            <a:rPr lang="es-ES" sz="2000" dirty="0" err="1"/>
            <a:t>Of</a:t>
          </a:r>
          <a:r>
            <a:rPr lang="es-ES" sz="2000" dirty="0"/>
            <a:t>. Partes</a:t>
          </a:r>
        </a:p>
      </dgm:t>
    </dgm:pt>
    <dgm:pt modelId="{7265A3F3-9FAF-467B-9A80-E35AE2983DA6}" type="parTrans" cxnId="{1C7C141C-2839-48F3-9FF6-0F34F74E424B}">
      <dgm:prSet/>
      <dgm:spPr/>
      <dgm:t>
        <a:bodyPr/>
        <a:lstStyle/>
        <a:p>
          <a:endParaRPr lang="es-ES"/>
        </a:p>
      </dgm:t>
    </dgm:pt>
    <dgm:pt modelId="{EB24B1B2-7A1D-4E0B-840A-C9AAC675858F}" type="sibTrans" cxnId="{1C7C141C-2839-48F3-9FF6-0F34F74E424B}">
      <dgm:prSet/>
      <dgm:spPr/>
      <dgm:t>
        <a:bodyPr/>
        <a:lstStyle/>
        <a:p>
          <a:endParaRPr lang="es-ES" dirty="0"/>
        </a:p>
      </dgm:t>
    </dgm:pt>
    <dgm:pt modelId="{A760611F-9204-4452-A460-C60CFF074A92}" type="asst">
      <dgm:prSet custT="1"/>
      <dgm:spPr/>
      <dgm:t>
        <a:bodyPr/>
        <a:lstStyle/>
        <a:p>
          <a:r>
            <a:rPr lang="es-ES" sz="2000" dirty="0" err="1"/>
            <a:t>Of</a:t>
          </a:r>
          <a:r>
            <a:rPr lang="es-ES" sz="2000" dirty="0"/>
            <a:t>. SAII</a:t>
          </a:r>
        </a:p>
      </dgm:t>
    </dgm:pt>
    <dgm:pt modelId="{B250E173-C43B-4743-A35A-1E3BE4E84C71}" type="parTrans" cxnId="{DEFB543E-7BEC-4E24-9992-A417267CF0A3}">
      <dgm:prSet/>
      <dgm:spPr/>
      <dgm:t>
        <a:bodyPr/>
        <a:lstStyle/>
        <a:p>
          <a:endParaRPr lang="es-ES"/>
        </a:p>
      </dgm:t>
    </dgm:pt>
    <dgm:pt modelId="{9E1F08BA-AB8F-4B8A-882D-70DECF5430FD}" type="sibTrans" cxnId="{DEFB543E-7BEC-4E24-9992-A417267CF0A3}">
      <dgm:prSet/>
      <dgm:spPr/>
      <dgm:t>
        <a:bodyPr/>
        <a:lstStyle/>
        <a:p>
          <a:endParaRPr lang="es-ES" dirty="0"/>
        </a:p>
      </dgm:t>
    </dgm:pt>
    <dgm:pt modelId="{F47A7BA3-90CD-4299-BE73-46C558BA1299}" type="asst">
      <dgm:prSet custT="1"/>
      <dgm:spPr/>
      <dgm:t>
        <a:bodyPr/>
        <a:lstStyle/>
        <a:p>
          <a:r>
            <a:rPr lang="es-ES" sz="2000" dirty="0"/>
            <a:t>Apoyo</a:t>
          </a:r>
        </a:p>
      </dgm:t>
    </dgm:pt>
    <dgm:pt modelId="{1CB5C31D-1311-4621-A9AC-91E7EE0E093C}" type="parTrans" cxnId="{98D6E992-9498-4281-B073-7441BE6F0933}">
      <dgm:prSet/>
      <dgm:spPr/>
      <dgm:t>
        <a:bodyPr/>
        <a:lstStyle/>
        <a:p>
          <a:endParaRPr lang="es-ES"/>
        </a:p>
      </dgm:t>
    </dgm:pt>
    <dgm:pt modelId="{AB5011C4-39B1-4F35-B912-BD07780A3E49}" type="sibTrans" cxnId="{98D6E992-9498-4281-B073-7441BE6F0933}">
      <dgm:prSet/>
      <dgm:spPr/>
      <dgm:t>
        <a:bodyPr/>
        <a:lstStyle/>
        <a:p>
          <a:endParaRPr lang="es-ES" dirty="0"/>
        </a:p>
      </dgm:t>
    </dgm:pt>
    <dgm:pt modelId="{698C2BE4-C7F1-479D-8CEF-6CB655F945E2}" type="asst">
      <dgm:prSet custT="1"/>
      <dgm:spPr/>
      <dgm:t>
        <a:bodyPr/>
        <a:lstStyle/>
        <a:p>
          <a:r>
            <a:rPr lang="es-ES" sz="2000" dirty="0" err="1"/>
            <a:t>Ucen</a:t>
          </a:r>
          <a:endParaRPr lang="es-ES" sz="2000" dirty="0"/>
        </a:p>
      </dgm:t>
    </dgm:pt>
    <dgm:pt modelId="{2EF9DCC0-79F8-4DC5-9F67-03FAB534825B}" type="parTrans" cxnId="{67DAF668-DE6E-400A-93D4-66116DBB6661}">
      <dgm:prSet/>
      <dgm:spPr/>
      <dgm:t>
        <a:bodyPr/>
        <a:lstStyle/>
        <a:p>
          <a:endParaRPr lang="es-ES"/>
        </a:p>
      </dgm:t>
    </dgm:pt>
    <dgm:pt modelId="{CAAE947B-877A-412F-94D9-3DBF5FD42A3F}" type="sibTrans" cxnId="{67DAF668-DE6E-400A-93D4-66116DBB6661}">
      <dgm:prSet/>
      <dgm:spPr/>
      <dgm:t>
        <a:bodyPr/>
        <a:lstStyle/>
        <a:p>
          <a:r>
            <a:rPr lang="es-ES" dirty="0"/>
            <a:t>3 </a:t>
          </a:r>
          <a:r>
            <a:rPr lang="es-ES" dirty="0" err="1"/>
            <a:t>Op</a:t>
          </a:r>
          <a:endParaRPr lang="es-ES" dirty="0"/>
        </a:p>
      </dgm:t>
    </dgm:pt>
    <dgm:pt modelId="{87BA2CE8-DF91-4374-9BEF-99F73B316D8C}" type="asst">
      <dgm:prSet custT="1"/>
      <dgm:spPr>
        <a:solidFill>
          <a:schemeClr val="accent3">
            <a:lumMod val="75000"/>
          </a:schemeClr>
        </a:solidFill>
      </dgm:spPr>
      <dgm:t>
        <a:bodyPr/>
        <a:lstStyle/>
        <a:p>
          <a:r>
            <a:rPr lang="es-ES" sz="1200" dirty="0"/>
            <a:t>Turno</a:t>
          </a:r>
        </a:p>
      </dgm:t>
    </dgm:pt>
    <dgm:pt modelId="{74E41BE4-9D0C-4929-827D-058F1D9DC6CF}" type="parTrans" cxnId="{1CB41F26-E753-4112-AAEA-17FC9A2D2C1A}">
      <dgm:prSet/>
      <dgm:spPr/>
      <dgm:t>
        <a:bodyPr/>
        <a:lstStyle/>
        <a:p>
          <a:endParaRPr lang="es-ES"/>
        </a:p>
      </dgm:t>
    </dgm:pt>
    <dgm:pt modelId="{FB9DB8C6-1ABA-45E4-BEF4-3BF64B8EF2C8}" type="sibTrans" cxnId="{1CB41F26-E753-4112-AAEA-17FC9A2D2C1A}">
      <dgm:prSet/>
      <dgm:spPr/>
      <dgm:t>
        <a:bodyPr/>
        <a:lstStyle/>
        <a:p>
          <a:endParaRPr lang="es-ES" dirty="0"/>
        </a:p>
      </dgm:t>
    </dgm:pt>
    <dgm:pt modelId="{1284ACCA-717E-4473-AC18-4A7223C70240}" type="asst">
      <dgm:prSet custT="1"/>
      <dgm:spPr/>
      <dgm:t>
        <a:bodyPr/>
        <a:lstStyle/>
        <a:p>
          <a:r>
            <a:rPr lang="es-ES" sz="2000" dirty="0"/>
            <a:t>EFRON</a:t>
          </a:r>
        </a:p>
      </dgm:t>
    </dgm:pt>
    <dgm:pt modelId="{78BC04F2-D4D7-4390-8640-731A7A7A7456}" type="parTrans" cxnId="{6267373D-C058-47C6-ADFA-BA7CD7A6A893}">
      <dgm:prSet/>
      <dgm:spPr/>
      <dgm:t>
        <a:bodyPr/>
        <a:lstStyle/>
        <a:p>
          <a:endParaRPr lang="es-ES"/>
        </a:p>
      </dgm:t>
    </dgm:pt>
    <dgm:pt modelId="{32C7687E-BFC3-4498-9E2C-307A223265F9}" type="sibTrans" cxnId="{6267373D-C058-47C6-ADFA-BA7CD7A6A893}">
      <dgm:prSet/>
      <dgm:spPr>
        <a:solidFill>
          <a:srgbClr val="FFFF00">
            <a:alpha val="90000"/>
          </a:srgbClr>
        </a:solidFill>
      </dgm:spPr>
      <dgm:t>
        <a:bodyPr/>
        <a:lstStyle/>
        <a:p>
          <a:pPr algn="ctr"/>
          <a:endParaRPr lang="es-ES" dirty="0"/>
        </a:p>
      </dgm:t>
    </dgm:pt>
    <dgm:pt modelId="{E23420D8-6072-4484-81EB-86F260369924}" type="pres">
      <dgm:prSet presAssocID="{6C75DEC1-E821-49FA-8185-E1FB8E035788}" presName="hierChild1" presStyleCnt="0">
        <dgm:presLayoutVars>
          <dgm:orgChart val="1"/>
          <dgm:chPref val="1"/>
          <dgm:dir/>
          <dgm:animOne val="branch"/>
          <dgm:animLvl val="lvl"/>
          <dgm:resizeHandles/>
        </dgm:presLayoutVars>
      </dgm:prSet>
      <dgm:spPr/>
    </dgm:pt>
    <dgm:pt modelId="{6FA77629-E70E-4B2A-B144-389EEC4FD6E6}" type="pres">
      <dgm:prSet presAssocID="{4C7BC0BF-D07B-40F7-BE5E-58E1CADBC2D2}" presName="hierRoot1" presStyleCnt="0">
        <dgm:presLayoutVars>
          <dgm:hierBranch val="init"/>
        </dgm:presLayoutVars>
      </dgm:prSet>
      <dgm:spPr/>
    </dgm:pt>
    <dgm:pt modelId="{A85B3CA7-5BD9-47A1-B307-BCBF1421CFB6}" type="pres">
      <dgm:prSet presAssocID="{4C7BC0BF-D07B-40F7-BE5E-58E1CADBC2D2}" presName="rootComposite1" presStyleCnt="0"/>
      <dgm:spPr/>
    </dgm:pt>
    <dgm:pt modelId="{73B4D664-3854-49C8-ADDD-6B0212C98756}" type="pres">
      <dgm:prSet presAssocID="{4C7BC0BF-D07B-40F7-BE5E-58E1CADBC2D2}" presName="rootText1" presStyleLbl="node0" presStyleIdx="0" presStyleCnt="2">
        <dgm:presLayoutVars>
          <dgm:chMax/>
          <dgm:chPref val="3"/>
        </dgm:presLayoutVars>
      </dgm:prSet>
      <dgm:spPr/>
    </dgm:pt>
    <dgm:pt modelId="{20C314E9-2093-48E1-BC0E-D5BD8EBF9156}" type="pres">
      <dgm:prSet presAssocID="{4C7BC0BF-D07B-40F7-BE5E-58E1CADBC2D2}" presName="titleText1" presStyleLbl="fgAcc0" presStyleIdx="0" presStyleCnt="2" custLinFactNeighborX="-16099" custLinFactNeighborY="-50355">
        <dgm:presLayoutVars>
          <dgm:chMax val="0"/>
          <dgm:chPref val="0"/>
        </dgm:presLayoutVars>
      </dgm:prSet>
      <dgm:spPr/>
    </dgm:pt>
    <dgm:pt modelId="{3B0442D2-B970-4A06-A68B-6B038DFC08DB}" type="pres">
      <dgm:prSet presAssocID="{4C7BC0BF-D07B-40F7-BE5E-58E1CADBC2D2}" presName="rootConnector1" presStyleLbl="node1" presStyleIdx="0" presStyleCnt="3"/>
      <dgm:spPr/>
    </dgm:pt>
    <dgm:pt modelId="{BBB5DF2F-C14B-4A5E-AC98-302C38EAB210}" type="pres">
      <dgm:prSet presAssocID="{4C7BC0BF-D07B-40F7-BE5E-58E1CADBC2D2}" presName="hierChild2" presStyleCnt="0"/>
      <dgm:spPr/>
    </dgm:pt>
    <dgm:pt modelId="{E696B1C5-3DED-4E0E-A1A4-193C59394DAE}" type="pres">
      <dgm:prSet presAssocID="{65986D55-657C-4D89-9A3D-023CFE622406}" presName="Name37" presStyleLbl="parChTrans1D2" presStyleIdx="0" presStyleCnt="8"/>
      <dgm:spPr/>
    </dgm:pt>
    <dgm:pt modelId="{682A549F-A526-4A71-A134-C96906E648CF}" type="pres">
      <dgm:prSet presAssocID="{CFD379C9-C59A-45FD-9752-2BB39F00EB50}" presName="hierRoot2" presStyleCnt="0">
        <dgm:presLayoutVars>
          <dgm:hierBranch val="init"/>
        </dgm:presLayoutVars>
      </dgm:prSet>
      <dgm:spPr/>
    </dgm:pt>
    <dgm:pt modelId="{9C3B83FB-86FE-48AD-B36D-753FC7718FE2}" type="pres">
      <dgm:prSet presAssocID="{CFD379C9-C59A-45FD-9752-2BB39F00EB50}" presName="rootComposite" presStyleCnt="0"/>
      <dgm:spPr/>
    </dgm:pt>
    <dgm:pt modelId="{98C23914-D900-44D6-B46A-4DD91FDEF9E7}" type="pres">
      <dgm:prSet presAssocID="{CFD379C9-C59A-45FD-9752-2BB39F00EB50}" presName="rootText" presStyleLbl="node1" presStyleIdx="0" presStyleCnt="3">
        <dgm:presLayoutVars>
          <dgm:chMax/>
          <dgm:chPref val="3"/>
        </dgm:presLayoutVars>
      </dgm:prSet>
      <dgm:spPr/>
    </dgm:pt>
    <dgm:pt modelId="{EE29E737-8562-42CC-AC4B-4D0845EEE032}" type="pres">
      <dgm:prSet presAssocID="{CFD379C9-C59A-45FD-9752-2BB39F00EB50}" presName="titleText2" presStyleLbl="fgAcc1" presStyleIdx="0" presStyleCnt="3" custLinFactNeighborX="-19097" custLinFactNeighborY="-8577">
        <dgm:presLayoutVars>
          <dgm:chMax val="0"/>
          <dgm:chPref val="0"/>
        </dgm:presLayoutVars>
      </dgm:prSet>
      <dgm:spPr/>
    </dgm:pt>
    <dgm:pt modelId="{C4216932-C7D0-4883-8CF3-AF1C45058278}" type="pres">
      <dgm:prSet presAssocID="{CFD379C9-C59A-45FD-9752-2BB39F00EB50}" presName="rootConnector" presStyleLbl="node2" presStyleIdx="0" presStyleCnt="0"/>
      <dgm:spPr/>
    </dgm:pt>
    <dgm:pt modelId="{186573DE-A3A3-4B29-BF79-90952B3D6A4A}" type="pres">
      <dgm:prSet presAssocID="{CFD379C9-C59A-45FD-9752-2BB39F00EB50}" presName="hierChild4" presStyleCnt="0"/>
      <dgm:spPr/>
    </dgm:pt>
    <dgm:pt modelId="{A6F248F8-60F1-4F95-B159-173790505355}" type="pres">
      <dgm:prSet presAssocID="{CFD379C9-C59A-45FD-9752-2BB39F00EB50}" presName="hierChild5" presStyleCnt="0"/>
      <dgm:spPr/>
    </dgm:pt>
    <dgm:pt modelId="{B9BD1FA3-BB3F-4F5F-BCC1-AB91F8D85EF2}" type="pres">
      <dgm:prSet presAssocID="{66DF2A3E-91BF-4E96-893A-8CE5870924AD}" presName="Name37" presStyleLbl="parChTrans1D2" presStyleIdx="1" presStyleCnt="8"/>
      <dgm:spPr/>
    </dgm:pt>
    <dgm:pt modelId="{B97BA69C-8CBE-4745-BEE9-2B0BCD61F804}" type="pres">
      <dgm:prSet presAssocID="{5FB169D1-6D05-4B07-924D-97AFA25FAC96}" presName="hierRoot2" presStyleCnt="0">
        <dgm:presLayoutVars>
          <dgm:hierBranch val="init"/>
        </dgm:presLayoutVars>
      </dgm:prSet>
      <dgm:spPr/>
    </dgm:pt>
    <dgm:pt modelId="{E26B5F26-E835-4E69-903D-EC48DCDAC1E8}" type="pres">
      <dgm:prSet presAssocID="{5FB169D1-6D05-4B07-924D-97AFA25FAC96}" presName="rootComposite" presStyleCnt="0"/>
      <dgm:spPr/>
    </dgm:pt>
    <dgm:pt modelId="{433A6D3A-9022-4C58-8697-09667A873620}" type="pres">
      <dgm:prSet presAssocID="{5FB169D1-6D05-4B07-924D-97AFA25FAC96}" presName="rootText" presStyleLbl="node1" presStyleIdx="1" presStyleCnt="3">
        <dgm:presLayoutVars>
          <dgm:chMax/>
          <dgm:chPref val="3"/>
        </dgm:presLayoutVars>
      </dgm:prSet>
      <dgm:spPr/>
    </dgm:pt>
    <dgm:pt modelId="{50BA0C4A-FE54-4830-9B8B-A594D2DA6C66}" type="pres">
      <dgm:prSet presAssocID="{5FB169D1-6D05-4B07-924D-97AFA25FAC96}" presName="titleText2" presStyleLbl="fgAcc1" presStyleIdx="1" presStyleCnt="3" custLinFactNeighborX="-17163" custLinFactNeighborY="-45630">
        <dgm:presLayoutVars>
          <dgm:chMax val="0"/>
          <dgm:chPref val="0"/>
        </dgm:presLayoutVars>
      </dgm:prSet>
      <dgm:spPr/>
    </dgm:pt>
    <dgm:pt modelId="{926322D6-3ADB-4F7E-B432-AEB730D5789B}" type="pres">
      <dgm:prSet presAssocID="{5FB169D1-6D05-4B07-924D-97AFA25FAC96}" presName="rootConnector" presStyleLbl="node2" presStyleIdx="0" presStyleCnt="0"/>
      <dgm:spPr/>
    </dgm:pt>
    <dgm:pt modelId="{C3F49171-B171-4DF8-A66F-D93F06972810}" type="pres">
      <dgm:prSet presAssocID="{5FB169D1-6D05-4B07-924D-97AFA25FAC96}" presName="hierChild4" presStyleCnt="0"/>
      <dgm:spPr/>
    </dgm:pt>
    <dgm:pt modelId="{917497E5-37A3-41B4-A644-480E8B1E53AB}" type="pres">
      <dgm:prSet presAssocID="{5FB169D1-6D05-4B07-924D-97AFA25FAC96}" presName="hierChild5" presStyleCnt="0"/>
      <dgm:spPr/>
    </dgm:pt>
    <dgm:pt modelId="{B04FF5C3-90D8-480C-BB92-227F6A82B88A}" type="pres">
      <dgm:prSet presAssocID="{34C07CDA-F709-43A6-B86F-7B11F045D004}" presName="Name37" presStyleLbl="parChTrans1D2" presStyleIdx="2" presStyleCnt="8"/>
      <dgm:spPr/>
    </dgm:pt>
    <dgm:pt modelId="{525107E2-7B69-4B14-8673-45A86830B30F}" type="pres">
      <dgm:prSet presAssocID="{4C107AB2-4FB3-43AD-ABAC-3D303CE3E5AC}" presName="hierRoot2" presStyleCnt="0">
        <dgm:presLayoutVars>
          <dgm:hierBranch val="init"/>
        </dgm:presLayoutVars>
      </dgm:prSet>
      <dgm:spPr/>
    </dgm:pt>
    <dgm:pt modelId="{6665F6CD-48C1-475C-8BA8-218E590B018E}" type="pres">
      <dgm:prSet presAssocID="{4C107AB2-4FB3-43AD-ABAC-3D303CE3E5AC}" presName="rootComposite" presStyleCnt="0"/>
      <dgm:spPr/>
    </dgm:pt>
    <dgm:pt modelId="{9EA6DDCC-ED2D-4D8E-BE7E-B5BF01A85D34}" type="pres">
      <dgm:prSet presAssocID="{4C107AB2-4FB3-43AD-ABAC-3D303CE3E5AC}" presName="rootText" presStyleLbl="node1" presStyleIdx="2" presStyleCnt="3">
        <dgm:presLayoutVars>
          <dgm:chMax/>
          <dgm:chPref val="3"/>
        </dgm:presLayoutVars>
      </dgm:prSet>
      <dgm:spPr/>
    </dgm:pt>
    <dgm:pt modelId="{3D8352B9-1720-4BCC-8D97-10BFFE27AD6C}" type="pres">
      <dgm:prSet presAssocID="{4C107AB2-4FB3-43AD-ABAC-3D303CE3E5AC}" presName="titleText2" presStyleLbl="fgAcc1" presStyleIdx="2" presStyleCnt="3" custLinFactNeighborX="-5870" custLinFactNeighborY="-45630">
        <dgm:presLayoutVars>
          <dgm:chMax val="0"/>
          <dgm:chPref val="0"/>
        </dgm:presLayoutVars>
      </dgm:prSet>
      <dgm:spPr/>
    </dgm:pt>
    <dgm:pt modelId="{5E941C30-0004-424B-89E0-53D09CE457A1}" type="pres">
      <dgm:prSet presAssocID="{4C107AB2-4FB3-43AD-ABAC-3D303CE3E5AC}" presName="rootConnector" presStyleLbl="node2" presStyleIdx="0" presStyleCnt="0"/>
      <dgm:spPr/>
    </dgm:pt>
    <dgm:pt modelId="{DD0359B8-639E-4005-A978-62FB58AEA04C}" type="pres">
      <dgm:prSet presAssocID="{4C107AB2-4FB3-43AD-ABAC-3D303CE3E5AC}" presName="hierChild4" presStyleCnt="0"/>
      <dgm:spPr/>
    </dgm:pt>
    <dgm:pt modelId="{429ABA44-2C6F-4122-8FC5-86378C6F34D2}" type="pres">
      <dgm:prSet presAssocID="{4C107AB2-4FB3-43AD-ABAC-3D303CE3E5AC}" presName="hierChild5" presStyleCnt="0"/>
      <dgm:spPr/>
    </dgm:pt>
    <dgm:pt modelId="{7BCD537F-CD25-479B-9690-615AECC35E54}" type="pres">
      <dgm:prSet presAssocID="{4C7BC0BF-D07B-40F7-BE5E-58E1CADBC2D2}" presName="hierChild3" presStyleCnt="0"/>
      <dgm:spPr/>
    </dgm:pt>
    <dgm:pt modelId="{6F3A3A3E-FA65-41D8-A781-DC321F438903}" type="pres">
      <dgm:prSet presAssocID="{22247568-6388-41ED-8DC2-C702974F2530}" presName="Name96" presStyleLbl="parChTrans1D2" presStyleIdx="3" presStyleCnt="8"/>
      <dgm:spPr/>
    </dgm:pt>
    <dgm:pt modelId="{332FCD44-1BEA-4B98-89DD-F8A32495441C}" type="pres">
      <dgm:prSet presAssocID="{D1745735-BE38-4F28-AFAB-1B6A6226BE51}" presName="hierRoot3" presStyleCnt="0">
        <dgm:presLayoutVars>
          <dgm:hierBranch val="init"/>
        </dgm:presLayoutVars>
      </dgm:prSet>
      <dgm:spPr/>
    </dgm:pt>
    <dgm:pt modelId="{76B4D7A9-0B43-469F-B331-3B8B923113B8}" type="pres">
      <dgm:prSet presAssocID="{D1745735-BE38-4F28-AFAB-1B6A6226BE51}" presName="rootComposite3" presStyleCnt="0"/>
      <dgm:spPr/>
    </dgm:pt>
    <dgm:pt modelId="{32C966FA-8594-46F7-9DD4-7720DED07A4C}" type="pres">
      <dgm:prSet presAssocID="{D1745735-BE38-4F28-AFAB-1B6A6226BE51}" presName="rootText3" presStyleLbl="asst1" presStyleIdx="0" presStyleCnt="6">
        <dgm:presLayoutVars>
          <dgm:chPref val="3"/>
        </dgm:presLayoutVars>
      </dgm:prSet>
      <dgm:spPr/>
    </dgm:pt>
    <dgm:pt modelId="{730AF75A-1354-4A85-9EFF-85DF7234A949}" type="pres">
      <dgm:prSet presAssocID="{D1745735-BE38-4F28-AFAB-1B6A6226BE51}" presName="titleText3" presStyleLbl="fgAcc2" presStyleIdx="0" presStyleCnt="6" custLinFactNeighborX="-15472" custLinFactNeighborY="-57208">
        <dgm:presLayoutVars>
          <dgm:chMax val="0"/>
          <dgm:chPref val="0"/>
        </dgm:presLayoutVars>
      </dgm:prSet>
      <dgm:spPr/>
    </dgm:pt>
    <dgm:pt modelId="{22E0E236-3B68-421B-B08D-1431CF5878CF}" type="pres">
      <dgm:prSet presAssocID="{D1745735-BE38-4F28-AFAB-1B6A6226BE51}" presName="rootConnector3" presStyleLbl="asst1" presStyleIdx="0" presStyleCnt="6"/>
      <dgm:spPr/>
    </dgm:pt>
    <dgm:pt modelId="{33A65DDC-79DA-40B1-85A0-6EC6360D6467}" type="pres">
      <dgm:prSet presAssocID="{D1745735-BE38-4F28-AFAB-1B6A6226BE51}" presName="hierChild6" presStyleCnt="0"/>
      <dgm:spPr/>
    </dgm:pt>
    <dgm:pt modelId="{19312B07-8278-4383-B48C-D977E7F85E1D}" type="pres">
      <dgm:prSet presAssocID="{D1745735-BE38-4F28-AFAB-1B6A6226BE51}" presName="hierChild7" presStyleCnt="0"/>
      <dgm:spPr/>
    </dgm:pt>
    <dgm:pt modelId="{CF12DCB9-6411-4226-8BD8-A4A27697E86D}" type="pres">
      <dgm:prSet presAssocID="{1CB5C31D-1311-4621-A9AC-91E7EE0E093C}" presName="Name96" presStyleLbl="parChTrans1D3" presStyleIdx="0" presStyleCnt="1"/>
      <dgm:spPr/>
    </dgm:pt>
    <dgm:pt modelId="{560DBA23-7CB5-48D0-9FF2-DE7BB570C8F1}" type="pres">
      <dgm:prSet presAssocID="{F47A7BA3-90CD-4299-BE73-46C558BA1299}" presName="hierRoot3" presStyleCnt="0">
        <dgm:presLayoutVars>
          <dgm:hierBranch val="init"/>
        </dgm:presLayoutVars>
      </dgm:prSet>
      <dgm:spPr/>
    </dgm:pt>
    <dgm:pt modelId="{2C1A22FF-D4AF-4B79-8701-EBA68FE393B4}" type="pres">
      <dgm:prSet presAssocID="{F47A7BA3-90CD-4299-BE73-46C558BA1299}" presName="rootComposite3" presStyleCnt="0"/>
      <dgm:spPr/>
    </dgm:pt>
    <dgm:pt modelId="{80E32548-01E1-4E78-B3FA-64551E01CFD9}" type="pres">
      <dgm:prSet presAssocID="{F47A7BA3-90CD-4299-BE73-46C558BA1299}" presName="rootText3" presStyleLbl="asst1" presStyleIdx="1" presStyleCnt="6" custLinFactX="-100000" custLinFactNeighborX="-104307" custLinFactNeighborY="-8675">
        <dgm:presLayoutVars>
          <dgm:chPref val="3"/>
        </dgm:presLayoutVars>
      </dgm:prSet>
      <dgm:spPr/>
    </dgm:pt>
    <dgm:pt modelId="{2316E38F-E423-427B-A9AB-81086511CED2}" type="pres">
      <dgm:prSet presAssocID="{F47A7BA3-90CD-4299-BE73-46C558BA1299}" presName="titleText3" presStyleLbl="fgAcc2" presStyleIdx="1" presStyleCnt="6" custLinFactX="-85980" custLinFactNeighborX="-100000" custLinFactNeighborY="-67777">
        <dgm:presLayoutVars>
          <dgm:chMax val="0"/>
          <dgm:chPref val="0"/>
        </dgm:presLayoutVars>
      </dgm:prSet>
      <dgm:spPr/>
    </dgm:pt>
    <dgm:pt modelId="{4C7554B1-E833-498C-A87C-D46F2D7455D8}" type="pres">
      <dgm:prSet presAssocID="{F47A7BA3-90CD-4299-BE73-46C558BA1299}" presName="rootConnector3" presStyleLbl="asst1" presStyleIdx="1" presStyleCnt="6"/>
      <dgm:spPr/>
    </dgm:pt>
    <dgm:pt modelId="{E6274745-11F5-4B3A-A1C6-760396566CA2}" type="pres">
      <dgm:prSet presAssocID="{F47A7BA3-90CD-4299-BE73-46C558BA1299}" presName="hierChild6" presStyleCnt="0"/>
      <dgm:spPr/>
    </dgm:pt>
    <dgm:pt modelId="{845E8F28-12C5-4410-B151-A826DFB70E1E}" type="pres">
      <dgm:prSet presAssocID="{F47A7BA3-90CD-4299-BE73-46C558BA1299}" presName="hierChild7" presStyleCnt="0"/>
      <dgm:spPr/>
    </dgm:pt>
    <dgm:pt modelId="{61EB4417-F30E-472B-B305-8524E9187339}" type="pres">
      <dgm:prSet presAssocID="{7265A3F3-9FAF-467B-9A80-E35AE2983DA6}" presName="Name96" presStyleLbl="parChTrans1D2" presStyleIdx="4" presStyleCnt="8"/>
      <dgm:spPr/>
    </dgm:pt>
    <dgm:pt modelId="{AE90EB86-03A4-4D0B-847D-1973884F35B0}" type="pres">
      <dgm:prSet presAssocID="{ABBAE1BE-8AF5-4258-B25F-F092CE23E62F}" presName="hierRoot3" presStyleCnt="0">
        <dgm:presLayoutVars>
          <dgm:hierBranch val="init"/>
        </dgm:presLayoutVars>
      </dgm:prSet>
      <dgm:spPr/>
    </dgm:pt>
    <dgm:pt modelId="{D2F07259-339C-4C4E-B1FD-662C11937EC8}" type="pres">
      <dgm:prSet presAssocID="{ABBAE1BE-8AF5-4258-B25F-F092CE23E62F}" presName="rootComposite3" presStyleCnt="0"/>
      <dgm:spPr/>
    </dgm:pt>
    <dgm:pt modelId="{52B88E8F-BDDA-4AB7-8109-B0415D0263D0}" type="pres">
      <dgm:prSet presAssocID="{ABBAE1BE-8AF5-4258-B25F-F092CE23E62F}" presName="rootText3" presStyleLbl="asst1" presStyleIdx="2" presStyleCnt="6" custScaleX="126487" custScaleY="95954">
        <dgm:presLayoutVars>
          <dgm:chPref val="3"/>
        </dgm:presLayoutVars>
      </dgm:prSet>
      <dgm:spPr/>
    </dgm:pt>
    <dgm:pt modelId="{1D0BDB06-1596-496C-94F3-21B635FD5FFF}" type="pres">
      <dgm:prSet presAssocID="{ABBAE1BE-8AF5-4258-B25F-F092CE23E62F}" presName="titleText3" presStyleLbl="fgAcc2" presStyleIdx="2" presStyleCnt="6" custLinFactNeighborX="-15834" custLinFactNeighborY="-40693">
        <dgm:presLayoutVars>
          <dgm:chMax val="0"/>
          <dgm:chPref val="0"/>
        </dgm:presLayoutVars>
      </dgm:prSet>
      <dgm:spPr/>
    </dgm:pt>
    <dgm:pt modelId="{98E4FFA3-2E5F-47C5-9572-6AD5E90F53E4}" type="pres">
      <dgm:prSet presAssocID="{ABBAE1BE-8AF5-4258-B25F-F092CE23E62F}" presName="rootConnector3" presStyleLbl="asst1" presStyleIdx="2" presStyleCnt="6"/>
      <dgm:spPr/>
    </dgm:pt>
    <dgm:pt modelId="{6DFF410A-1EE5-4622-8610-7BEAE682D748}" type="pres">
      <dgm:prSet presAssocID="{ABBAE1BE-8AF5-4258-B25F-F092CE23E62F}" presName="hierChild6" presStyleCnt="0"/>
      <dgm:spPr/>
    </dgm:pt>
    <dgm:pt modelId="{F58799A4-DA1F-4EF0-ADD3-FEB0F462865F}" type="pres">
      <dgm:prSet presAssocID="{ABBAE1BE-8AF5-4258-B25F-F092CE23E62F}" presName="hierChild7" presStyleCnt="0"/>
      <dgm:spPr/>
    </dgm:pt>
    <dgm:pt modelId="{7B7205F4-F0E3-4996-82AC-2C9A18A5F6E1}" type="pres">
      <dgm:prSet presAssocID="{B250E173-C43B-4743-A35A-1E3BE4E84C71}" presName="Name96" presStyleLbl="parChTrans1D2" presStyleIdx="5" presStyleCnt="8"/>
      <dgm:spPr/>
    </dgm:pt>
    <dgm:pt modelId="{1A7B1B50-8AD9-48BD-A1F1-AE3FAAEDC2D2}" type="pres">
      <dgm:prSet presAssocID="{A760611F-9204-4452-A460-C60CFF074A92}" presName="hierRoot3" presStyleCnt="0">
        <dgm:presLayoutVars>
          <dgm:hierBranch val="init"/>
        </dgm:presLayoutVars>
      </dgm:prSet>
      <dgm:spPr/>
    </dgm:pt>
    <dgm:pt modelId="{21270F45-3123-4B19-9067-19EF0615EDF3}" type="pres">
      <dgm:prSet presAssocID="{A760611F-9204-4452-A460-C60CFF074A92}" presName="rootComposite3" presStyleCnt="0"/>
      <dgm:spPr/>
    </dgm:pt>
    <dgm:pt modelId="{3844F12A-26BA-4362-90FE-44566FD0CD8F}" type="pres">
      <dgm:prSet presAssocID="{A760611F-9204-4452-A460-C60CFF074A92}" presName="rootText3" presStyleLbl="asst1" presStyleIdx="3" presStyleCnt="6" custLinFactNeighborX="13305" custLinFactNeighborY="-69259">
        <dgm:presLayoutVars>
          <dgm:chPref val="3"/>
        </dgm:presLayoutVars>
      </dgm:prSet>
      <dgm:spPr/>
    </dgm:pt>
    <dgm:pt modelId="{2B98D77A-9392-4429-AE2C-166E385B6635}" type="pres">
      <dgm:prSet presAssocID="{A760611F-9204-4452-A460-C60CFF074A92}" presName="titleText3" presStyleLbl="fgAcc2" presStyleIdx="3" presStyleCnt="6" custLinFactY="-100000" custLinFactNeighborX="-334" custLinFactNeighborY="-129081">
        <dgm:presLayoutVars>
          <dgm:chMax val="0"/>
          <dgm:chPref val="0"/>
        </dgm:presLayoutVars>
      </dgm:prSet>
      <dgm:spPr/>
    </dgm:pt>
    <dgm:pt modelId="{FE1C24FF-4E22-4229-BD46-841C9B60F29B}" type="pres">
      <dgm:prSet presAssocID="{A760611F-9204-4452-A460-C60CFF074A92}" presName="rootConnector3" presStyleLbl="asst1" presStyleIdx="3" presStyleCnt="6"/>
      <dgm:spPr/>
    </dgm:pt>
    <dgm:pt modelId="{19B99FC6-3C36-4FB2-B176-B6A1EA707EF9}" type="pres">
      <dgm:prSet presAssocID="{A760611F-9204-4452-A460-C60CFF074A92}" presName="hierChild6" presStyleCnt="0"/>
      <dgm:spPr/>
    </dgm:pt>
    <dgm:pt modelId="{73A360CA-59B6-4122-B03C-97C6DC40D5D5}" type="pres">
      <dgm:prSet presAssocID="{A760611F-9204-4452-A460-C60CFF074A92}" presName="hierChild7" presStyleCnt="0"/>
      <dgm:spPr/>
    </dgm:pt>
    <dgm:pt modelId="{BA81A4BE-E610-4C04-83E9-762523E6D57B}" type="pres">
      <dgm:prSet presAssocID="{2EF9DCC0-79F8-4DC5-9F67-03FAB534825B}" presName="Name96" presStyleLbl="parChTrans1D2" presStyleIdx="6" presStyleCnt="8"/>
      <dgm:spPr/>
    </dgm:pt>
    <dgm:pt modelId="{F391B3A4-644D-4151-A75D-EC89703D5458}" type="pres">
      <dgm:prSet presAssocID="{698C2BE4-C7F1-479D-8CEF-6CB655F945E2}" presName="hierRoot3" presStyleCnt="0">
        <dgm:presLayoutVars>
          <dgm:hierBranch val="init"/>
        </dgm:presLayoutVars>
      </dgm:prSet>
      <dgm:spPr/>
    </dgm:pt>
    <dgm:pt modelId="{6E6E69D2-3185-47DD-BCA9-08D68D40982E}" type="pres">
      <dgm:prSet presAssocID="{698C2BE4-C7F1-479D-8CEF-6CB655F945E2}" presName="rootComposite3" presStyleCnt="0"/>
      <dgm:spPr/>
    </dgm:pt>
    <dgm:pt modelId="{B896DD4F-DD06-454F-B844-24C3D5D73376}" type="pres">
      <dgm:prSet presAssocID="{698C2BE4-C7F1-479D-8CEF-6CB655F945E2}" presName="rootText3" presStyleLbl="asst1" presStyleIdx="4" presStyleCnt="6" custScaleX="70861" custScaleY="74572" custLinFactX="57381" custLinFactY="-91264" custLinFactNeighborX="100000" custLinFactNeighborY="-100000">
        <dgm:presLayoutVars>
          <dgm:chPref val="3"/>
        </dgm:presLayoutVars>
      </dgm:prSet>
      <dgm:spPr/>
    </dgm:pt>
    <dgm:pt modelId="{8FCABBD9-90F8-4CD0-88F4-EBEF7FA509A0}" type="pres">
      <dgm:prSet presAssocID="{698C2BE4-C7F1-479D-8CEF-6CB655F945E2}" presName="titleText3" presStyleLbl="fgAcc2" presStyleIdx="4" presStyleCnt="6" custScaleX="68887" custLinFactX="58167" custLinFactY="-300000" custLinFactNeighborX="100000" custLinFactNeighborY="-318136">
        <dgm:presLayoutVars>
          <dgm:chMax val="0"/>
          <dgm:chPref val="0"/>
        </dgm:presLayoutVars>
      </dgm:prSet>
      <dgm:spPr/>
    </dgm:pt>
    <dgm:pt modelId="{241E228A-CA29-4816-952D-6466D2C165A8}" type="pres">
      <dgm:prSet presAssocID="{698C2BE4-C7F1-479D-8CEF-6CB655F945E2}" presName="rootConnector3" presStyleLbl="asst1" presStyleIdx="4" presStyleCnt="6"/>
      <dgm:spPr/>
    </dgm:pt>
    <dgm:pt modelId="{5F3404A0-AF31-4678-9750-4540C1B7EDB8}" type="pres">
      <dgm:prSet presAssocID="{698C2BE4-C7F1-479D-8CEF-6CB655F945E2}" presName="hierChild6" presStyleCnt="0"/>
      <dgm:spPr/>
    </dgm:pt>
    <dgm:pt modelId="{23D78482-EEA0-4E30-8328-4FFF1991953B}" type="pres">
      <dgm:prSet presAssocID="{698C2BE4-C7F1-479D-8CEF-6CB655F945E2}" presName="hierChild7" presStyleCnt="0"/>
      <dgm:spPr/>
    </dgm:pt>
    <dgm:pt modelId="{D8334805-8F00-4F47-A709-3EA644810DE7}" type="pres">
      <dgm:prSet presAssocID="{78BC04F2-D4D7-4390-8640-731A7A7A7456}" presName="Name96" presStyleLbl="parChTrans1D2" presStyleIdx="7" presStyleCnt="8"/>
      <dgm:spPr/>
    </dgm:pt>
    <dgm:pt modelId="{DC8BA9D8-D0C2-4A2F-B256-287FFABC10DB}" type="pres">
      <dgm:prSet presAssocID="{1284ACCA-717E-4473-AC18-4A7223C70240}" presName="hierRoot3" presStyleCnt="0">
        <dgm:presLayoutVars>
          <dgm:hierBranch val="init"/>
        </dgm:presLayoutVars>
      </dgm:prSet>
      <dgm:spPr/>
    </dgm:pt>
    <dgm:pt modelId="{2C11430C-BEF8-4C02-8E5F-54F075A17F0C}" type="pres">
      <dgm:prSet presAssocID="{1284ACCA-717E-4473-AC18-4A7223C70240}" presName="rootComposite3" presStyleCnt="0"/>
      <dgm:spPr/>
    </dgm:pt>
    <dgm:pt modelId="{15272FA1-64FA-478F-B0E2-D016C5D764B0}" type="pres">
      <dgm:prSet presAssocID="{1284ACCA-717E-4473-AC18-4A7223C70240}" presName="rootText3" presStyleLbl="asst1" presStyleIdx="5" presStyleCnt="6" custScaleX="91298" custScaleY="78621" custLinFactX="100000" custLinFactY="-100000" custLinFactNeighborX="134399" custLinFactNeighborY="-159682">
        <dgm:presLayoutVars>
          <dgm:chPref val="3"/>
        </dgm:presLayoutVars>
      </dgm:prSet>
      <dgm:spPr/>
    </dgm:pt>
    <dgm:pt modelId="{E8AEF2AD-298F-4BA4-8942-BC466B0CFA87}" type="pres">
      <dgm:prSet presAssocID="{1284ACCA-717E-4473-AC18-4A7223C70240}" presName="titleText3" presStyleLbl="fgAcc2" presStyleIdx="5" presStyleCnt="6" custLinFactX="32686" custLinFactY="-86380" custLinFactNeighborX="100000" custLinFactNeighborY="-100000">
        <dgm:presLayoutVars>
          <dgm:chMax val="0"/>
          <dgm:chPref val="0"/>
        </dgm:presLayoutVars>
      </dgm:prSet>
      <dgm:spPr/>
    </dgm:pt>
    <dgm:pt modelId="{EBC02B1E-9BD6-4F59-8C38-24053DBE736D}" type="pres">
      <dgm:prSet presAssocID="{1284ACCA-717E-4473-AC18-4A7223C70240}" presName="rootConnector3" presStyleLbl="asst1" presStyleIdx="5" presStyleCnt="6"/>
      <dgm:spPr/>
    </dgm:pt>
    <dgm:pt modelId="{60C7496F-3270-4C14-96E7-057779E20C08}" type="pres">
      <dgm:prSet presAssocID="{1284ACCA-717E-4473-AC18-4A7223C70240}" presName="hierChild6" presStyleCnt="0"/>
      <dgm:spPr/>
    </dgm:pt>
    <dgm:pt modelId="{0BB18A05-CF34-44E1-BD88-02499D917A2D}" type="pres">
      <dgm:prSet presAssocID="{1284ACCA-717E-4473-AC18-4A7223C70240}" presName="hierChild7" presStyleCnt="0"/>
      <dgm:spPr/>
    </dgm:pt>
    <dgm:pt modelId="{ACA2B499-9732-48F0-86A5-A8D4C61D7A06}" type="pres">
      <dgm:prSet presAssocID="{87BA2CE8-DF91-4374-9BEF-99F73B316D8C}" presName="hierRoot1" presStyleCnt="0">
        <dgm:presLayoutVars>
          <dgm:hierBranch val="init"/>
        </dgm:presLayoutVars>
      </dgm:prSet>
      <dgm:spPr/>
    </dgm:pt>
    <dgm:pt modelId="{2F2F8972-9113-4B08-8B53-870A3F5B949C}" type="pres">
      <dgm:prSet presAssocID="{87BA2CE8-DF91-4374-9BEF-99F73B316D8C}" presName="rootComposite1" presStyleCnt="0"/>
      <dgm:spPr/>
    </dgm:pt>
    <dgm:pt modelId="{0434C55F-80F1-44AA-933E-17698B3AFE74}" type="pres">
      <dgm:prSet presAssocID="{87BA2CE8-DF91-4374-9BEF-99F73B316D8C}" presName="rootText1" presStyleLbl="node0" presStyleIdx="1" presStyleCnt="2" custScaleX="137385" custScaleY="56017" custLinFactX="19270" custLinFactY="300000" custLinFactNeighborX="100000" custLinFactNeighborY="388741">
        <dgm:presLayoutVars>
          <dgm:chMax/>
          <dgm:chPref val="3"/>
        </dgm:presLayoutVars>
      </dgm:prSet>
      <dgm:spPr/>
    </dgm:pt>
    <dgm:pt modelId="{270C1078-F427-4EE4-BB88-50D465181D75}" type="pres">
      <dgm:prSet presAssocID="{87BA2CE8-DF91-4374-9BEF-99F73B316D8C}" presName="titleText1" presStyleLbl="fgAcc0" presStyleIdx="1" presStyleCnt="2" custLinFactX="36784" custLinFactY="1000000" custLinFactNeighborX="100000" custLinFactNeighborY="1022082">
        <dgm:presLayoutVars>
          <dgm:chMax val="0"/>
          <dgm:chPref val="0"/>
        </dgm:presLayoutVars>
      </dgm:prSet>
      <dgm:spPr/>
    </dgm:pt>
    <dgm:pt modelId="{2AE7E47B-CB57-46EC-B003-CF368D38335D}" type="pres">
      <dgm:prSet presAssocID="{87BA2CE8-DF91-4374-9BEF-99F73B316D8C}" presName="rootConnector1" presStyleLbl="asst0" presStyleIdx="0" presStyleCnt="0"/>
      <dgm:spPr/>
    </dgm:pt>
    <dgm:pt modelId="{D350120A-7A96-4E7F-B38E-1006AB8610F0}" type="pres">
      <dgm:prSet presAssocID="{87BA2CE8-DF91-4374-9BEF-99F73B316D8C}" presName="hierChild2" presStyleCnt="0"/>
      <dgm:spPr/>
    </dgm:pt>
    <dgm:pt modelId="{EA168676-26E7-4ED2-A74C-EAB389B25113}" type="pres">
      <dgm:prSet presAssocID="{87BA2CE8-DF91-4374-9BEF-99F73B316D8C}" presName="hierChild3" presStyleCnt="0"/>
      <dgm:spPr/>
    </dgm:pt>
  </dgm:ptLst>
  <dgm:cxnLst>
    <dgm:cxn modelId="{3B3B2A06-6977-4081-AB0C-22F563632872}" type="presOf" srcId="{CAAE947B-877A-412F-94D9-3DBF5FD42A3F}" destId="{8FCABBD9-90F8-4CD0-88F4-EBEF7FA509A0}" srcOrd="0" destOrd="0" presId="urn:microsoft.com/office/officeart/2008/layout/NameandTitleOrganizationalChart"/>
    <dgm:cxn modelId="{64C46609-8CA7-430E-AB27-737F8FB64F72}" type="presOf" srcId="{2EF9DCC0-79F8-4DC5-9F67-03FAB534825B}" destId="{BA81A4BE-E610-4C04-83E9-762523E6D57B}" srcOrd="0" destOrd="0" presId="urn:microsoft.com/office/officeart/2008/layout/NameandTitleOrganizationalChart"/>
    <dgm:cxn modelId="{98D0BC0D-7D26-4DAA-8392-6F6110D6C33E}" type="presOf" srcId="{87BA2CE8-DF91-4374-9BEF-99F73B316D8C}" destId="{0434C55F-80F1-44AA-933E-17698B3AFE74}" srcOrd="0" destOrd="0" presId="urn:microsoft.com/office/officeart/2008/layout/NameandTitleOrganizationalChart"/>
    <dgm:cxn modelId="{8ACF070E-F77B-4CDE-A3A7-6BB345D6C0E9}" type="presOf" srcId="{4C107AB2-4FB3-43AD-ABAC-3D303CE3E5AC}" destId="{5E941C30-0004-424B-89E0-53D09CE457A1}" srcOrd="1" destOrd="0" presId="urn:microsoft.com/office/officeart/2008/layout/NameandTitleOrganizationalChart"/>
    <dgm:cxn modelId="{73019C11-1911-4F9D-B801-453A4EBD55CC}" srcId="{4C7BC0BF-D07B-40F7-BE5E-58E1CADBC2D2}" destId="{4C107AB2-4FB3-43AD-ABAC-3D303CE3E5AC}" srcOrd="3" destOrd="0" parTransId="{34C07CDA-F709-43A6-B86F-7B11F045D004}" sibTransId="{3E612A6C-9E6C-408F-A84E-16E26BB7FCF2}"/>
    <dgm:cxn modelId="{A7E1E615-A235-4258-B747-18065681B4E2}" type="presOf" srcId="{BAA813F9-CA55-44DF-B844-A9D250A86AF2}" destId="{50BA0C4A-FE54-4830-9B8B-A594D2DA6C66}" srcOrd="0" destOrd="0" presId="urn:microsoft.com/office/officeart/2008/layout/NameandTitleOrganizationalChart"/>
    <dgm:cxn modelId="{65CB3B18-590A-4D1E-8A6A-772D343910C2}" type="presOf" srcId="{A760611F-9204-4452-A460-C60CFF074A92}" destId="{FE1C24FF-4E22-4229-BD46-841C9B60F29B}" srcOrd="1" destOrd="0" presId="urn:microsoft.com/office/officeart/2008/layout/NameandTitleOrganizationalChart"/>
    <dgm:cxn modelId="{AAB94618-9A9C-479D-BC0A-40DFB2AF1C23}" type="presOf" srcId="{1284ACCA-717E-4473-AC18-4A7223C70240}" destId="{15272FA1-64FA-478F-B0E2-D016C5D764B0}" srcOrd="0" destOrd="0" presId="urn:microsoft.com/office/officeart/2008/layout/NameandTitleOrganizationalChart"/>
    <dgm:cxn modelId="{BA1E7C1B-CA0A-45E3-8D5F-B57BDE715EF6}" type="presOf" srcId="{78BC04F2-D4D7-4390-8640-731A7A7A7456}" destId="{D8334805-8F00-4F47-A709-3EA644810DE7}" srcOrd="0" destOrd="0" presId="urn:microsoft.com/office/officeart/2008/layout/NameandTitleOrganizationalChart"/>
    <dgm:cxn modelId="{1C7C141C-2839-48F3-9FF6-0F34F74E424B}" srcId="{4C7BC0BF-D07B-40F7-BE5E-58E1CADBC2D2}" destId="{ABBAE1BE-8AF5-4258-B25F-F092CE23E62F}" srcOrd="4" destOrd="0" parTransId="{7265A3F3-9FAF-467B-9A80-E35AE2983DA6}" sibTransId="{EB24B1B2-7A1D-4E0B-840A-C9AAC675858F}"/>
    <dgm:cxn modelId="{666B721C-AE9D-44C9-B04D-232B04291ECE}" type="presOf" srcId="{A334EC2A-7738-40BE-982C-F13E4BEF6DC3}" destId="{20C314E9-2093-48E1-BC0E-D5BD8EBF9156}" srcOrd="0" destOrd="0" presId="urn:microsoft.com/office/officeart/2008/layout/NameandTitleOrganizationalChart"/>
    <dgm:cxn modelId="{B842371D-7BDE-4625-9256-A578DEF0EE21}" type="presOf" srcId="{EB24B1B2-7A1D-4E0B-840A-C9AAC675858F}" destId="{1D0BDB06-1596-496C-94F3-21B635FD5FFF}" srcOrd="0" destOrd="0" presId="urn:microsoft.com/office/officeart/2008/layout/NameandTitleOrganizationalChart"/>
    <dgm:cxn modelId="{AC7F7422-C21D-45A0-A407-BA568E942C72}" type="presOf" srcId="{1284ACCA-717E-4473-AC18-4A7223C70240}" destId="{EBC02B1E-9BD6-4F59-8C38-24053DBE736D}" srcOrd="1" destOrd="0" presId="urn:microsoft.com/office/officeart/2008/layout/NameandTitleOrganizationalChart"/>
    <dgm:cxn modelId="{B2065A24-0845-42A3-AAE7-3E80F87E1ADA}" type="presOf" srcId="{D1745735-BE38-4F28-AFAB-1B6A6226BE51}" destId="{32C966FA-8594-46F7-9DD4-7720DED07A4C}" srcOrd="0" destOrd="0" presId="urn:microsoft.com/office/officeart/2008/layout/NameandTitleOrganizationalChart"/>
    <dgm:cxn modelId="{001ECE25-3D49-4CB6-A894-92AD3C435C20}" type="presOf" srcId="{3E612A6C-9E6C-408F-A84E-16E26BB7FCF2}" destId="{3D8352B9-1720-4BCC-8D97-10BFFE27AD6C}" srcOrd="0" destOrd="0" presId="urn:microsoft.com/office/officeart/2008/layout/NameandTitleOrganizationalChart"/>
    <dgm:cxn modelId="{1CB41F26-E753-4112-AAEA-17FC9A2D2C1A}" srcId="{6C75DEC1-E821-49FA-8185-E1FB8E035788}" destId="{87BA2CE8-DF91-4374-9BEF-99F73B316D8C}" srcOrd="1" destOrd="0" parTransId="{74E41BE4-9D0C-4929-827D-058F1D9DC6CF}" sibTransId="{FB9DB8C6-1ABA-45E4-BEF4-3BF64B8EF2C8}"/>
    <dgm:cxn modelId="{D91AD130-DCFF-4D5F-B2AA-763B18029A24}" type="presOf" srcId="{F47A7BA3-90CD-4299-BE73-46C558BA1299}" destId="{4C7554B1-E833-498C-A87C-D46F2D7455D8}" srcOrd="1" destOrd="0" presId="urn:microsoft.com/office/officeart/2008/layout/NameandTitleOrganizationalChart"/>
    <dgm:cxn modelId="{87B1DB32-66ED-4418-A98F-639624F3AC41}" type="presOf" srcId="{9E1F08BA-AB8F-4B8A-882D-70DECF5430FD}" destId="{2B98D77A-9392-4429-AE2C-166E385B6635}" srcOrd="0" destOrd="0" presId="urn:microsoft.com/office/officeart/2008/layout/NameandTitleOrganizationalChart"/>
    <dgm:cxn modelId="{AAD95E34-937D-40EF-B135-2F8D6C599EF9}" type="presOf" srcId="{34C07CDA-F709-43A6-B86F-7B11F045D004}" destId="{B04FF5C3-90D8-480C-BB92-227F6A82B88A}" srcOrd="0" destOrd="0" presId="urn:microsoft.com/office/officeart/2008/layout/NameandTitleOrganizationalChart"/>
    <dgm:cxn modelId="{8E92B638-06D7-42D1-9BEA-107CCB1DD93E}" type="presOf" srcId="{CFD379C9-C59A-45FD-9752-2BB39F00EB50}" destId="{C4216932-C7D0-4883-8CF3-AF1C45058278}" srcOrd="1" destOrd="0" presId="urn:microsoft.com/office/officeart/2008/layout/NameandTitleOrganizationalChart"/>
    <dgm:cxn modelId="{E6C0B63B-6E0E-4BD7-A648-B3452AF9BCCA}" type="presOf" srcId="{7265A3F3-9FAF-467B-9A80-E35AE2983DA6}" destId="{61EB4417-F30E-472B-B305-8524E9187339}" srcOrd="0" destOrd="0" presId="urn:microsoft.com/office/officeart/2008/layout/NameandTitleOrganizationalChart"/>
    <dgm:cxn modelId="{6267373D-C058-47C6-ADFA-BA7CD7A6A893}" srcId="{4C7BC0BF-D07B-40F7-BE5E-58E1CADBC2D2}" destId="{1284ACCA-717E-4473-AC18-4A7223C70240}" srcOrd="7" destOrd="0" parTransId="{78BC04F2-D4D7-4390-8640-731A7A7A7456}" sibTransId="{32C7687E-BFC3-4498-9E2C-307A223265F9}"/>
    <dgm:cxn modelId="{DEFB543E-7BEC-4E24-9992-A417267CF0A3}" srcId="{4C7BC0BF-D07B-40F7-BE5E-58E1CADBC2D2}" destId="{A760611F-9204-4452-A460-C60CFF074A92}" srcOrd="5" destOrd="0" parTransId="{B250E173-C43B-4743-A35A-1E3BE4E84C71}" sibTransId="{9E1F08BA-AB8F-4B8A-882D-70DECF5430FD}"/>
    <dgm:cxn modelId="{E00E005B-DD1D-402B-BD59-828D1CA3CB68}" type="presOf" srcId="{FB9DB8C6-1ABA-45E4-BEF4-3BF64B8EF2C8}" destId="{270C1078-F427-4EE4-BB88-50D465181D75}" srcOrd="0" destOrd="0" presId="urn:microsoft.com/office/officeart/2008/layout/NameandTitleOrganizationalChart"/>
    <dgm:cxn modelId="{9317AF5E-B522-4FA5-A35D-5A903779FA7B}" type="presOf" srcId="{698C2BE4-C7F1-479D-8CEF-6CB655F945E2}" destId="{241E228A-CA29-4816-952D-6466D2C165A8}" srcOrd="1" destOrd="0" presId="urn:microsoft.com/office/officeart/2008/layout/NameandTitleOrganizationalChart"/>
    <dgm:cxn modelId="{9E91B461-4949-4035-BB23-A3FF8874E651}" type="presOf" srcId="{AB5011C4-39B1-4F35-B912-BD07780A3E49}" destId="{2316E38F-E423-427B-A9AB-81086511CED2}" srcOrd="0" destOrd="0" presId="urn:microsoft.com/office/officeart/2008/layout/NameandTitleOrganizationalChart"/>
    <dgm:cxn modelId="{8E631963-BD8B-4B3E-A88E-0839E64DD4CE}" type="presOf" srcId="{65986D55-657C-4D89-9A3D-023CFE622406}" destId="{E696B1C5-3DED-4E0E-A1A4-193C59394DAE}" srcOrd="0" destOrd="0" presId="urn:microsoft.com/office/officeart/2008/layout/NameandTitleOrganizationalChart"/>
    <dgm:cxn modelId="{0BA19343-97F8-4DA3-A9F4-C746D9D30F9F}" type="presOf" srcId="{6C75DEC1-E821-49FA-8185-E1FB8E035788}" destId="{E23420D8-6072-4484-81EB-86F260369924}" srcOrd="0" destOrd="0" presId="urn:microsoft.com/office/officeart/2008/layout/NameandTitleOrganizationalChart"/>
    <dgm:cxn modelId="{4099C766-4460-4E8C-A866-7AF69D999BBA}" type="presOf" srcId="{5FB169D1-6D05-4B07-924D-97AFA25FAC96}" destId="{433A6D3A-9022-4C58-8697-09667A873620}" srcOrd="0" destOrd="0" presId="urn:microsoft.com/office/officeart/2008/layout/NameandTitleOrganizationalChart"/>
    <dgm:cxn modelId="{FD2CF046-AB0F-4732-BF78-E60A102DB94D}" type="presOf" srcId="{66DF2A3E-91BF-4E96-893A-8CE5870924AD}" destId="{B9BD1FA3-BB3F-4F5F-BCC1-AB91F8D85EF2}" srcOrd="0" destOrd="0" presId="urn:microsoft.com/office/officeart/2008/layout/NameandTitleOrganizationalChart"/>
    <dgm:cxn modelId="{67DAF668-DE6E-400A-93D4-66116DBB6661}" srcId="{4C7BC0BF-D07B-40F7-BE5E-58E1CADBC2D2}" destId="{698C2BE4-C7F1-479D-8CEF-6CB655F945E2}" srcOrd="6" destOrd="0" parTransId="{2EF9DCC0-79F8-4DC5-9F67-03FAB534825B}" sibTransId="{CAAE947B-877A-412F-94D9-3DBF5FD42A3F}"/>
    <dgm:cxn modelId="{EADECF4C-A580-415F-9720-05C47D0FFB0B}" type="presOf" srcId="{4C107AB2-4FB3-43AD-ABAC-3D303CE3E5AC}" destId="{9EA6DDCC-ED2D-4D8E-BE7E-B5BF01A85D34}" srcOrd="0" destOrd="0" presId="urn:microsoft.com/office/officeart/2008/layout/NameandTitleOrganizationalChart"/>
    <dgm:cxn modelId="{7114166D-266F-4229-BBCF-905188279082}" type="presOf" srcId="{A760611F-9204-4452-A460-C60CFF074A92}" destId="{3844F12A-26BA-4362-90FE-44566FD0CD8F}" srcOrd="0" destOrd="0" presId="urn:microsoft.com/office/officeart/2008/layout/NameandTitleOrganizationalChart"/>
    <dgm:cxn modelId="{C7C9116E-B058-4A02-A6DF-7121CDD5DA05}" type="presOf" srcId="{4C7BC0BF-D07B-40F7-BE5E-58E1CADBC2D2}" destId="{3B0442D2-B970-4A06-A68B-6B038DFC08DB}" srcOrd="1" destOrd="0" presId="urn:microsoft.com/office/officeart/2008/layout/NameandTitleOrganizationalChart"/>
    <dgm:cxn modelId="{077B5151-D36B-46F7-902E-994DE9C4E68E}" type="presOf" srcId="{ABBAE1BE-8AF5-4258-B25F-F092CE23E62F}" destId="{98E4FFA3-2E5F-47C5-9572-6AD5E90F53E4}" srcOrd="1" destOrd="0" presId="urn:microsoft.com/office/officeart/2008/layout/NameandTitleOrganizationalChart"/>
    <dgm:cxn modelId="{C799C175-1648-4CE5-9C56-A52FD811D310}" type="presOf" srcId="{B250E173-C43B-4743-A35A-1E3BE4E84C71}" destId="{7B7205F4-F0E3-4996-82AC-2C9A18A5F6E1}" srcOrd="0" destOrd="0" presId="urn:microsoft.com/office/officeart/2008/layout/NameandTitleOrganizationalChart"/>
    <dgm:cxn modelId="{A4ABAB78-B87F-4E31-8D77-DF7F133E1D9F}" type="presOf" srcId="{CFD379C9-C59A-45FD-9752-2BB39F00EB50}" destId="{98C23914-D900-44D6-B46A-4DD91FDEF9E7}" srcOrd="0" destOrd="0" presId="urn:microsoft.com/office/officeart/2008/layout/NameandTitleOrganizationalChart"/>
    <dgm:cxn modelId="{69008B84-AC2E-447C-A604-4DAC25FC866D}" type="presOf" srcId="{ABBAE1BE-8AF5-4258-B25F-F092CE23E62F}" destId="{52B88E8F-BDDA-4AB7-8109-B0415D0263D0}" srcOrd="0" destOrd="0" presId="urn:microsoft.com/office/officeart/2008/layout/NameandTitleOrganizationalChart"/>
    <dgm:cxn modelId="{80E3CC87-3773-4126-985A-F539201FC7F1}" srcId="{4C7BC0BF-D07B-40F7-BE5E-58E1CADBC2D2}" destId="{D1745735-BE38-4F28-AFAB-1B6A6226BE51}" srcOrd="0" destOrd="0" parTransId="{22247568-6388-41ED-8DC2-C702974F2530}" sibTransId="{31BCDB0F-AE71-4EF4-AF57-3788A1F876FD}"/>
    <dgm:cxn modelId="{C904F087-CB53-42CB-9C89-1864E53957BF}" type="presOf" srcId="{22247568-6388-41ED-8DC2-C702974F2530}" destId="{6F3A3A3E-FA65-41D8-A781-DC321F438903}" srcOrd="0" destOrd="0" presId="urn:microsoft.com/office/officeart/2008/layout/NameandTitleOrganizationalChart"/>
    <dgm:cxn modelId="{90BB9B88-1AA3-4895-B74E-9ABDD221EF69}" type="presOf" srcId="{87BA2CE8-DF91-4374-9BEF-99F73B316D8C}" destId="{2AE7E47B-CB57-46EC-B003-CF368D38335D}" srcOrd="1" destOrd="0" presId="urn:microsoft.com/office/officeart/2008/layout/NameandTitleOrganizationalChart"/>
    <dgm:cxn modelId="{98D6E992-9498-4281-B073-7441BE6F0933}" srcId="{D1745735-BE38-4F28-AFAB-1B6A6226BE51}" destId="{F47A7BA3-90CD-4299-BE73-46C558BA1299}" srcOrd="0" destOrd="0" parTransId="{1CB5C31D-1311-4621-A9AC-91E7EE0E093C}" sibTransId="{AB5011C4-39B1-4F35-B912-BD07780A3E49}"/>
    <dgm:cxn modelId="{81EEC698-F005-42C3-853A-1B1B0EF233E5}" srcId="{4C7BC0BF-D07B-40F7-BE5E-58E1CADBC2D2}" destId="{5FB169D1-6D05-4B07-924D-97AFA25FAC96}" srcOrd="2" destOrd="0" parTransId="{66DF2A3E-91BF-4E96-893A-8CE5870924AD}" sibTransId="{BAA813F9-CA55-44DF-B844-A9D250A86AF2}"/>
    <dgm:cxn modelId="{054210A2-730F-412D-A33D-525364640A63}" type="presOf" srcId="{5FB169D1-6D05-4B07-924D-97AFA25FAC96}" destId="{926322D6-3ADB-4F7E-B432-AEB730D5789B}" srcOrd="1" destOrd="0" presId="urn:microsoft.com/office/officeart/2008/layout/NameandTitleOrganizationalChart"/>
    <dgm:cxn modelId="{D59864A2-4C00-4F21-B8CD-EBE46A1D1380}" type="presOf" srcId="{20573624-9BF5-4543-A482-CCEB604ECA10}" destId="{EE29E737-8562-42CC-AC4B-4D0845EEE032}" srcOrd="0" destOrd="0" presId="urn:microsoft.com/office/officeart/2008/layout/NameandTitleOrganizationalChart"/>
    <dgm:cxn modelId="{D110FFA3-196D-4E97-9B23-D8A00D3DBF45}" type="presOf" srcId="{4C7BC0BF-D07B-40F7-BE5E-58E1CADBC2D2}" destId="{73B4D664-3854-49C8-ADDD-6B0212C98756}" srcOrd="0" destOrd="0" presId="urn:microsoft.com/office/officeart/2008/layout/NameandTitleOrganizationalChart"/>
    <dgm:cxn modelId="{A9D50DAE-3725-435B-86B0-21A5FAACC9D6}" srcId="{6C75DEC1-E821-49FA-8185-E1FB8E035788}" destId="{4C7BC0BF-D07B-40F7-BE5E-58E1CADBC2D2}" srcOrd="0" destOrd="0" parTransId="{F7E1F80C-445D-4E43-B120-4E6C9EF001A7}" sibTransId="{A334EC2A-7738-40BE-982C-F13E4BEF6DC3}"/>
    <dgm:cxn modelId="{3DEC71B2-497E-4B2A-A212-98505A33BA08}" type="presOf" srcId="{F47A7BA3-90CD-4299-BE73-46C558BA1299}" destId="{80E32548-01E1-4E78-B3FA-64551E01CFD9}" srcOrd="0" destOrd="0" presId="urn:microsoft.com/office/officeart/2008/layout/NameandTitleOrganizationalChart"/>
    <dgm:cxn modelId="{9F6918B5-CADC-419C-A069-D2CA495B57CB}" type="presOf" srcId="{D1745735-BE38-4F28-AFAB-1B6A6226BE51}" destId="{22E0E236-3B68-421B-B08D-1431CF5878CF}" srcOrd="1" destOrd="0" presId="urn:microsoft.com/office/officeart/2008/layout/NameandTitleOrganizationalChart"/>
    <dgm:cxn modelId="{A8E70DC1-A06B-44D3-81D7-754568E665A4}" type="presOf" srcId="{32C7687E-BFC3-4498-9E2C-307A223265F9}" destId="{E8AEF2AD-298F-4BA4-8942-BC466B0CFA87}" srcOrd="0" destOrd="0" presId="urn:microsoft.com/office/officeart/2008/layout/NameandTitleOrganizationalChart"/>
    <dgm:cxn modelId="{96F9F9DF-AFDE-4D79-988C-AF9FFA3C722C}" type="presOf" srcId="{31BCDB0F-AE71-4EF4-AF57-3788A1F876FD}" destId="{730AF75A-1354-4A85-9EFF-85DF7234A949}" srcOrd="0" destOrd="0" presId="urn:microsoft.com/office/officeart/2008/layout/NameandTitleOrganizationalChart"/>
    <dgm:cxn modelId="{6B6695E6-41EB-4642-90FD-3DF84651A304}" type="presOf" srcId="{1CB5C31D-1311-4621-A9AC-91E7EE0E093C}" destId="{CF12DCB9-6411-4226-8BD8-A4A27697E86D}" srcOrd="0" destOrd="0" presId="urn:microsoft.com/office/officeart/2008/layout/NameandTitleOrganizationalChart"/>
    <dgm:cxn modelId="{C79767FE-2231-4EC1-9BCE-E809AB075312}" srcId="{4C7BC0BF-D07B-40F7-BE5E-58E1CADBC2D2}" destId="{CFD379C9-C59A-45FD-9752-2BB39F00EB50}" srcOrd="1" destOrd="0" parTransId="{65986D55-657C-4D89-9A3D-023CFE622406}" sibTransId="{20573624-9BF5-4543-A482-CCEB604ECA10}"/>
    <dgm:cxn modelId="{D9D782FE-1B45-48C4-883C-9AC7B9423FF6}" type="presOf" srcId="{698C2BE4-C7F1-479D-8CEF-6CB655F945E2}" destId="{B896DD4F-DD06-454F-B844-24C3D5D73376}" srcOrd="0" destOrd="0" presId="urn:microsoft.com/office/officeart/2008/layout/NameandTitleOrganizationalChart"/>
    <dgm:cxn modelId="{473D3E57-71B7-4D56-B555-C64F9D9C804F}" type="presParOf" srcId="{E23420D8-6072-4484-81EB-86F260369924}" destId="{6FA77629-E70E-4B2A-B144-389EEC4FD6E6}" srcOrd="0" destOrd="0" presId="urn:microsoft.com/office/officeart/2008/layout/NameandTitleOrganizationalChart"/>
    <dgm:cxn modelId="{091C17B9-66F1-4D37-870F-943F1E1EF355}" type="presParOf" srcId="{6FA77629-E70E-4B2A-B144-389EEC4FD6E6}" destId="{A85B3CA7-5BD9-47A1-B307-BCBF1421CFB6}" srcOrd="0" destOrd="0" presId="urn:microsoft.com/office/officeart/2008/layout/NameandTitleOrganizationalChart"/>
    <dgm:cxn modelId="{057C7343-D00A-40E5-8E0F-D47B7F333E87}" type="presParOf" srcId="{A85B3CA7-5BD9-47A1-B307-BCBF1421CFB6}" destId="{73B4D664-3854-49C8-ADDD-6B0212C98756}" srcOrd="0" destOrd="0" presId="urn:microsoft.com/office/officeart/2008/layout/NameandTitleOrganizationalChart"/>
    <dgm:cxn modelId="{12A411CD-0002-4CBC-9CE5-7E6AC9564468}" type="presParOf" srcId="{A85B3CA7-5BD9-47A1-B307-BCBF1421CFB6}" destId="{20C314E9-2093-48E1-BC0E-D5BD8EBF9156}" srcOrd="1" destOrd="0" presId="urn:microsoft.com/office/officeart/2008/layout/NameandTitleOrganizationalChart"/>
    <dgm:cxn modelId="{D852CBFB-CF7F-408A-92D5-CC32723C9810}" type="presParOf" srcId="{A85B3CA7-5BD9-47A1-B307-BCBF1421CFB6}" destId="{3B0442D2-B970-4A06-A68B-6B038DFC08DB}" srcOrd="2" destOrd="0" presId="urn:microsoft.com/office/officeart/2008/layout/NameandTitleOrganizationalChart"/>
    <dgm:cxn modelId="{C7898A1B-D2FB-4AE7-B395-E07F3CCABDFD}" type="presParOf" srcId="{6FA77629-E70E-4B2A-B144-389EEC4FD6E6}" destId="{BBB5DF2F-C14B-4A5E-AC98-302C38EAB210}" srcOrd="1" destOrd="0" presId="urn:microsoft.com/office/officeart/2008/layout/NameandTitleOrganizationalChart"/>
    <dgm:cxn modelId="{27952AB4-0512-4FEF-AB06-D3BCA73356F2}" type="presParOf" srcId="{BBB5DF2F-C14B-4A5E-AC98-302C38EAB210}" destId="{E696B1C5-3DED-4E0E-A1A4-193C59394DAE}" srcOrd="0" destOrd="0" presId="urn:microsoft.com/office/officeart/2008/layout/NameandTitleOrganizationalChart"/>
    <dgm:cxn modelId="{51A36999-975D-4153-B6BF-4C9E0369EDB7}" type="presParOf" srcId="{BBB5DF2F-C14B-4A5E-AC98-302C38EAB210}" destId="{682A549F-A526-4A71-A134-C96906E648CF}" srcOrd="1" destOrd="0" presId="urn:microsoft.com/office/officeart/2008/layout/NameandTitleOrganizationalChart"/>
    <dgm:cxn modelId="{58453BF9-A85D-4D4B-A2EB-63C396595311}" type="presParOf" srcId="{682A549F-A526-4A71-A134-C96906E648CF}" destId="{9C3B83FB-86FE-48AD-B36D-753FC7718FE2}" srcOrd="0" destOrd="0" presId="urn:microsoft.com/office/officeart/2008/layout/NameandTitleOrganizationalChart"/>
    <dgm:cxn modelId="{BBF49FA9-3B5E-458E-B34E-061AE12357F2}" type="presParOf" srcId="{9C3B83FB-86FE-48AD-B36D-753FC7718FE2}" destId="{98C23914-D900-44D6-B46A-4DD91FDEF9E7}" srcOrd="0" destOrd="0" presId="urn:microsoft.com/office/officeart/2008/layout/NameandTitleOrganizationalChart"/>
    <dgm:cxn modelId="{1E0496D0-15FE-4229-970E-4938C19F5EA0}" type="presParOf" srcId="{9C3B83FB-86FE-48AD-B36D-753FC7718FE2}" destId="{EE29E737-8562-42CC-AC4B-4D0845EEE032}" srcOrd="1" destOrd="0" presId="urn:microsoft.com/office/officeart/2008/layout/NameandTitleOrganizationalChart"/>
    <dgm:cxn modelId="{D0A4AD8C-BD12-401D-BCE5-782FC2C1BC87}" type="presParOf" srcId="{9C3B83FB-86FE-48AD-B36D-753FC7718FE2}" destId="{C4216932-C7D0-4883-8CF3-AF1C45058278}" srcOrd="2" destOrd="0" presId="urn:microsoft.com/office/officeart/2008/layout/NameandTitleOrganizationalChart"/>
    <dgm:cxn modelId="{E0BF63DC-1BCC-4F34-83CA-392C78C9F92A}" type="presParOf" srcId="{682A549F-A526-4A71-A134-C96906E648CF}" destId="{186573DE-A3A3-4B29-BF79-90952B3D6A4A}" srcOrd="1" destOrd="0" presId="urn:microsoft.com/office/officeart/2008/layout/NameandTitleOrganizationalChart"/>
    <dgm:cxn modelId="{586C3E2C-80D2-4FC2-9A72-A0F1E1D6097B}" type="presParOf" srcId="{682A549F-A526-4A71-A134-C96906E648CF}" destId="{A6F248F8-60F1-4F95-B159-173790505355}" srcOrd="2" destOrd="0" presId="urn:microsoft.com/office/officeart/2008/layout/NameandTitleOrganizationalChart"/>
    <dgm:cxn modelId="{C58CFEA6-78C5-4916-837C-4598B3BB6EA0}" type="presParOf" srcId="{BBB5DF2F-C14B-4A5E-AC98-302C38EAB210}" destId="{B9BD1FA3-BB3F-4F5F-BCC1-AB91F8D85EF2}" srcOrd="2" destOrd="0" presId="urn:microsoft.com/office/officeart/2008/layout/NameandTitleOrganizationalChart"/>
    <dgm:cxn modelId="{880EB5C4-BB70-4CB1-ACC6-93C5F4922C66}" type="presParOf" srcId="{BBB5DF2F-C14B-4A5E-AC98-302C38EAB210}" destId="{B97BA69C-8CBE-4745-BEE9-2B0BCD61F804}" srcOrd="3" destOrd="0" presId="urn:microsoft.com/office/officeart/2008/layout/NameandTitleOrganizationalChart"/>
    <dgm:cxn modelId="{8E886800-A9F6-4F26-AA1C-12856F96B325}" type="presParOf" srcId="{B97BA69C-8CBE-4745-BEE9-2B0BCD61F804}" destId="{E26B5F26-E835-4E69-903D-EC48DCDAC1E8}" srcOrd="0" destOrd="0" presId="urn:microsoft.com/office/officeart/2008/layout/NameandTitleOrganizationalChart"/>
    <dgm:cxn modelId="{13245533-F8C9-44CC-9965-267286888651}" type="presParOf" srcId="{E26B5F26-E835-4E69-903D-EC48DCDAC1E8}" destId="{433A6D3A-9022-4C58-8697-09667A873620}" srcOrd="0" destOrd="0" presId="urn:microsoft.com/office/officeart/2008/layout/NameandTitleOrganizationalChart"/>
    <dgm:cxn modelId="{A2C33FAA-FCE5-4811-9A0F-F9882149E085}" type="presParOf" srcId="{E26B5F26-E835-4E69-903D-EC48DCDAC1E8}" destId="{50BA0C4A-FE54-4830-9B8B-A594D2DA6C66}" srcOrd="1" destOrd="0" presId="urn:microsoft.com/office/officeart/2008/layout/NameandTitleOrganizationalChart"/>
    <dgm:cxn modelId="{B03BDEE4-0E69-4E18-8621-BDC5ACB6F03D}" type="presParOf" srcId="{E26B5F26-E835-4E69-903D-EC48DCDAC1E8}" destId="{926322D6-3ADB-4F7E-B432-AEB730D5789B}" srcOrd="2" destOrd="0" presId="urn:microsoft.com/office/officeart/2008/layout/NameandTitleOrganizationalChart"/>
    <dgm:cxn modelId="{0411CBD8-994F-4938-8F6B-66E13142C1A4}" type="presParOf" srcId="{B97BA69C-8CBE-4745-BEE9-2B0BCD61F804}" destId="{C3F49171-B171-4DF8-A66F-D93F06972810}" srcOrd="1" destOrd="0" presId="urn:microsoft.com/office/officeart/2008/layout/NameandTitleOrganizationalChart"/>
    <dgm:cxn modelId="{8AE30CF5-2997-4B16-A239-5E56D43EC3E9}" type="presParOf" srcId="{B97BA69C-8CBE-4745-BEE9-2B0BCD61F804}" destId="{917497E5-37A3-41B4-A644-480E8B1E53AB}" srcOrd="2" destOrd="0" presId="urn:microsoft.com/office/officeart/2008/layout/NameandTitleOrganizationalChart"/>
    <dgm:cxn modelId="{EC372051-14BB-4D78-AD32-E8038A13D229}" type="presParOf" srcId="{BBB5DF2F-C14B-4A5E-AC98-302C38EAB210}" destId="{B04FF5C3-90D8-480C-BB92-227F6A82B88A}" srcOrd="4" destOrd="0" presId="urn:microsoft.com/office/officeart/2008/layout/NameandTitleOrganizationalChart"/>
    <dgm:cxn modelId="{8EA361AD-F073-4359-8695-3274AE15D7B2}" type="presParOf" srcId="{BBB5DF2F-C14B-4A5E-AC98-302C38EAB210}" destId="{525107E2-7B69-4B14-8673-45A86830B30F}" srcOrd="5" destOrd="0" presId="urn:microsoft.com/office/officeart/2008/layout/NameandTitleOrganizationalChart"/>
    <dgm:cxn modelId="{3B44791D-FA45-4475-930F-A116FE189969}" type="presParOf" srcId="{525107E2-7B69-4B14-8673-45A86830B30F}" destId="{6665F6CD-48C1-475C-8BA8-218E590B018E}" srcOrd="0" destOrd="0" presId="urn:microsoft.com/office/officeart/2008/layout/NameandTitleOrganizationalChart"/>
    <dgm:cxn modelId="{FFCF1962-1E60-4C0A-AAF6-29C9C98338FD}" type="presParOf" srcId="{6665F6CD-48C1-475C-8BA8-218E590B018E}" destId="{9EA6DDCC-ED2D-4D8E-BE7E-B5BF01A85D34}" srcOrd="0" destOrd="0" presId="urn:microsoft.com/office/officeart/2008/layout/NameandTitleOrganizationalChart"/>
    <dgm:cxn modelId="{70D3E8D1-8F47-4085-9447-467E4913AB1C}" type="presParOf" srcId="{6665F6CD-48C1-475C-8BA8-218E590B018E}" destId="{3D8352B9-1720-4BCC-8D97-10BFFE27AD6C}" srcOrd="1" destOrd="0" presId="urn:microsoft.com/office/officeart/2008/layout/NameandTitleOrganizationalChart"/>
    <dgm:cxn modelId="{3949EA5E-7114-4F53-A48B-DD6D22E07235}" type="presParOf" srcId="{6665F6CD-48C1-475C-8BA8-218E590B018E}" destId="{5E941C30-0004-424B-89E0-53D09CE457A1}" srcOrd="2" destOrd="0" presId="urn:microsoft.com/office/officeart/2008/layout/NameandTitleOrganizationalChart"/>
    <dgm:cxn modelId="{EE204CF4-A192-4827-96AA-966C48A0E33E}" type="presParOf" srcId="{525107E2-7B69-4B14-8673-45A86830B30F}" destId="{DD0359B8-639E-4005-A978-62FB58AEA04C}" srcOrd="1" destOrd="0" presId="urn:microsoft.com/office/officeart/2008/layout/NameandTitleOrganizationalChart"/>
    <dgm:cxn modelId="{6570183B-A311-4A34-98E1-938637F7B448}" type="presParOf" srcId="{525107E2-7B69-4B14-8673-45A86830B30F}" destId="{429ABA44-2C6F-4122-8FC5-86378C6F34D2}" srcOrd="2" destOrd="0" presId="urn:microsoft.com/office/officeart/2008/layout/NameandTitleOrganizationalChart"/>
    <dgm:cxn modelId="{D96F1697-D030-40BC-971B-D4B081E3A817}" type="presParOf" srcId="{6FA77629-E70E-4B2A-B144-389EEC4FD6E6}" destId="{7BCD537F-CD25-479B-9690-615AECC35E54}" srcOrd="2" destOrd="0" presId="urn:microsoft.com/office/officeart/2008/layout/NameandTitleOrganizationalChart"/>
    <dgm:cxn modelId="{E24A6FE5-EB12-48DD-A6FF-35CAA4A32B47}" type="presParOf" srcId="{7BCD537F-CD25-479B-9690-615AECC35E54}" destId="{6F3A3A3E-FA65-41D8-A781-DC321F438903}" srcOrd="0" destOrd="0" presId="urn:microsoft.com/office/officeart/2008/layout/NameandTitleOrganizationalChart"/>
    <dgm:cxn modelId="{9B816263-2266-4AF6-A22F-D587022306BA}" type="presParOf" srcId="{7BCD537F-CD25-479B-9690-615AECC35E54}" destId="{332FCD44-1BEA-4B98-89DD-F8A32495441C}" srcOrd="1" destOrd="0" presId="urn:microsoft.com/office/officeart/2008/layout/NameandTitleOrganizationalChart"/>
    <dgm:cxn modelId="{EEAF8C3A-AB72-4EA1-9CB6-A9DEC3CAD86C}" type="presParOf" srcId="{332FCD44-1BEA-4B98-89DD-F8A32495441C}" destId="{76B4D7A9-0B43-469F-B331-3B8B923113B8}" srcOrd="0" destOrd="0" presId="urn:microsoft.com/office/officeart/2008/layout/NameandTitleOrganizationalChart"/>
    <dgm:cxn modelId="{DD9121E3-58F3-411F-91D8-C5371087B3F6}" type="presParOf" srcId="{76B4D7A9-0B43-469F-B331-3B8B923113B8}" destId="{32C966FA-8594-46F7-9DD4-7720DED07A4C}" srcOrd="0" destOrd="0" presId="urn:microsoft.com/office/officeart/2008/layout/NameandTitleOrganizationalChart"/>
    <dgm:cxn modelId="{6B1CE0EF-246A-4E7C-8DDC-480C14D84782}" type="presParOf" srcId="{76B4D7A9-0B43-469F-B331-3B8B923113B8}" destId="{730AF75A-1354-4A85-9EFF-85DF7234A949}" srcOrd="1" destOrd="0" presId="urn:microsoft.com/office/officeart/2008/layout/NameandTitleOrganizationalChart"/>
    <dgm:cxn modelId="{913AE616-98CD-48CA-BFD5-B0F6E6291574}" type="presParOf" srcId="{76B4D7A9-0B43-469F-B331-3B8B923113B8}" destId="{22E0E236-3B68-421B-B08D-1431CF5878CF}" srcOrd="2" destOrd="0" presId="urn:microsoft.com/office/officeart/2008/layout/NameandTitleOrganizationalChart"/>
    <dgm:cxn modelId="{37D0D6B2-34B8-424D-A719-BEA673FE97FB}" type="presParOf" srcId="{332FCD44-1BEA-4B98-89DD-F8A32495441C}" destId="{33A65DDC-79DA-40B1-85A0-6EC6360D6467}" srcOrd="1" destOrd="0" presId="urn:microsoft.com/office/officeart/2008/layout/NameandTitleOrganizationalChart"/>
    <dgm:cxn modelId="{A601C91E-2F4C-4E9E-BF7E-88421C9B0AC1}" type="presParOf" srcId="{332FCD44-1BEA-4B98-89DD-F8A32495441C}" destId="{19312B07-8278-4383-B48C-D977E7F85E1D}" srcOrd="2" destOrd="0" presId="urn:microsoft.com/office/officeart/2008/layout/NameandTitleOrganizationalChart"/>
    <dgm:cxn modelId="{E3C63F58-843D-4D36-AEF1-D05B9D7FF824}" type="presParOf" srcId="{19312B07-8278-4383-B48C-D977E7F85E1D}" destId="{CF12DCB9-6411-4226-8BD8-A4A27697E86D}" srcOrd="0" destOrd="0" presId="urn:microsoft.com/office/officeart/2008/layout/NameandTitleOrganizationalChart"/>
    <dgm:cxn modelId="{8AD7B349-F0CA-4953-9315-B082ABAF969D}" type="presParOf" srcId="{19312B07-8278-4383-B48C-D977E7F85E1D}" destId="{560DBA23-7CB5-48D0-9FF2-DE7BB570C8F1}" srcOrd="1" destOrd="0" presId="urn:microsoft.com/office/officeart/2008/layout/NameandTitleOrganizationalChart"/>
    <dgm:cxn modelId="{32BECFBE-01FB-4E13-AF0A-49EB2F49BF53}" type="presParOf" srcId="{560DBA23-7CB5-48D0-9FF2-DE7BB570C8F1}" destId="{2C1A22FF-D4AF-4B79-8701-EBA68FE393B4}" srcOrd="0" destOrd="0" presId="urn:microsoft.com/office/officeart/2008/layout/NameandTitleOrganizationalChart"/>
    <dgm:cxn modelId="{8A086294-487C-43A9-A79C-6206C182FD99}" type="presParOf" srcId="{2C1A22FF-D4AF-4B79-8701-EBA68FE393B4}" destId="{80E32548-01E1-4E78-B3FA-64551E01CFD9}" srcOrd="0" destOrd="0" presId="urn:microsoft.com/office/officeart/2008/layout/NameandTitleOrganizationalChart"/>
    <dgm:cxn modelId="{58B047C1-2ADE-44F5-BA35-410802C765F1}" type="presParOf" srcId="{2C1A22FF-D4AF-4B79-8701-EBA68FE393B4}" destId="{2316E38F-E423-427B-A9AB-81086511CED2}" srcOrd="1" destOrd="0" presId="urn:microsoft.com/office/officeart/2008/layout/NameandTitleOrganizationalChart"/>
    <dgm:cxn modelId="{B86FB726-C10F-4E5E-B9EF-85238A771FBF}" type="presParOf" srcId="{2C1A22FF-D4AF-4B79-8701-EBA68FE393B4}" destId="{4C7554B1-E833-498C-A87C-D46F2D7455D8}" srcOrd="2" destOrd="0" presId="urn:microsoft.com/office/officeart/2008/layout/NameandTitleOrganizationalChart"/>
    <dgm:cxn modelId="{DD3EA571-F546-4056-B36A-0A62E05C78E4}" type="presParOf" srcId="{560DBA23-7CB5-48D0-9FF2-DE7BB570C8F1}" destId="{E6274745-11F5-4B3A-A1C6-760396566CA2}" srcOrd="1" destOrd="0" presId="urn:microsoft.com/office/officeart/2008/layout/NameandTitleOrganizationalChart"/>
    <dgm:cxn modelId="{526B703A-E619-4B75-B6E1-E23C2D3FB7FA}" type="presParOf" srcId="{560DBA23-7CB5-48D0-9FF2-DE7BB570C8F1}" destId="{845E8F28-12C5-4410-B151-A826DFB70E1E}" srcOrd="2" destOrd="0" presId="urn:microsoft.com/office/officeart/2008/layout/NameandTitleOrganizationalChart"/>
    <dgm:cxn modelId="{385AA1DA-FEFE-4416-9FF7-C80A5B24A82F}" type="presParOf" srcId="{7BCD537F-CD25-479B-9690-615AECC35E54}" destId="{61EB4417-F30E-472B-B305-8524E9187339}" srcOrd="2" destOrd="0" presId="urn:microsoft.com/office/officeart/2008/layout/NameandTitleOrganizationalChart"/>
    <dgm:cxn modelId="{753ABEC3-179C-4D04-94CD-4E9A41DC52F3}" type="presParOf" srcId="{7BCD537F-CD25-479B-9690-615AECC35E54}" destId="{AE90EB86-03A4-4D0B-847D-1973884F35B0}" srcOrd="3" destOrd="0" presId="urn:microsoft.com/office/officeart/2008/layout/NameandTitleOrganizationalChart"/>
    <dgm:cxn modelId="{4A7350AC-D4D8-4E8E-B1A8-4C3CC7FFE24A}" type="presParOf" srcId="{AE90EB86-03A4-4D0B-847D-1973884F35B0}" destId="{D2F07259-339C-4C4E-B1FD-662C11937EC8}" srcOrd="0" destOrd="0" presId="urn:microsoft.com/office/officeart/2008/layout/NameandTitleOrganizationalChart"/>
    <dgm:cxn modelId="{8EBEDBE5-9574-4BD8-AFB1-F00882819D57}" type="presParOf" srcId="{D2F07259-339C-4C4E-B1FD-662C11937EC8}" destId="{52B88E8F-BDDA-4AB7-8109-B0415D0263D0}" srcOrd="0" destOrd="0" presId="urn:microsoft.com/office/officeart/2008/layout/NameandTitleOrganizationalChart"/>
    <dgm:cxn modelId="{2D34836A-4121-427D-931F-F02EC07C4A40}" type="presParOf" srcId="{D2F07259-339C-4C4E-B1FD-662C11937EC8}" destId="{1D0BDB06-1596-496C-94F3-21B635FD5FFF}" srcOrd="1" destOrd="0" presId="urn:microsoft.com/office/officeart/2008/layout/NameandTitleOrganizationalChart"/>
    <dgm:cxn modelId="{F7626651-F17B-437B-A389-7F74D5EE4DCD}" type="presParOf" srcId="{D2F07259-339C-4C4E-B1FD-662C11937EC8}" destId="{98E4FFA3-2E5F-47C5-9572-6AD5E90F53E4}" srcOrd="2" destOrd="0" presId="urn:microsoft.com/office/officeart/2008/layout/NameandTitleOrganizationalChart"/>
    <dgm:cxn modelId="{CB97C34F-1FAA-468C-8D97-1FFD743982C6}" type="presParOf" srcId="{AE90EB86-03A4-4D0B-847D-1973884F35B0}" destId="{6DFF410A-1EE5-4622-8610-7BEAE682D748}" srcOrd="1" destOrd="0" presId="urn:microsoft.com/office/officeart/2008/layout/NameandTitleOrganizationalChart"/>
    <dgm:cxn modelId="{B1946C23-FC56-4473-A81B-DBCB39D84DF4}" type="presParOf" srcId="{AE90EB86-03A4-4D0B-847D-1973884F35B0}" destId="{F58799A4-DA1F-4EF0-ADD3-FEB0F462865F}" srcOrd="2" destOrd="0" presId="urn:microsoft.com/office/officeart/2008/layout/NameandTitleOrganizationalChart"/>
    <dgm:cxn modelId="{E7EE48A3-B89B-41FE-AC8B-41DC6F37D2FB}" type="presParOf" srcId="{7BCD537F-CD25-479B-9690-615AECC35E54}" destId="{7B7205F4-F0E3-4996-82AC-2C9A18A5F6E1}" srcOrd="4" destOrd="0" presId="urn:microsoft.com/office/officeart/2008/layout/NameandTitleOrganizationalChart"/>
    <dgm:cxn modelId="{9BECF4AC-4E4A-42F6-9DF8-EAB3EAD0967D}" type="presParOf" srcId="{7BCD537F-CD25-479B-9690-615AECC35E54}" destId="{1A7B1B50-8AD9-48BD-A1F1-AE3FAAEDC2D2}" srcOrd="5" destOrd="0" presId="urn:microsoft.com/office/officeart/2008/layout/NameandTitleOrganizationalChart"/>
    <dgm:cxn modelId="{CFE8358B-2610-4E9C-9AE0-FEA873A8146E}" type="presParOf" srcId="{1A7B1B50-8AD9-48BD-A1F1-AE3FAAEDC2D2}" destId="{21270F45-3123-4B19-9067-19EF0615EDF3}" srcOrd="0" destOrd="0" presId="urn:microsoft.com/office/officeart/2008/layout/NameandTitleOrganizationalChart"/>
    <dgm:cxn modelId="{9766766F-E2A2-468C-9C1E-426663F73BC0}" type="presParOf" srcId="{21270F45-3123-4B19-9067-19EF0615EDF3}" destId="{3844F12A-26BA-4362-90FE-44566FD0CD8F}" srcOrd="0" destOrd="0" presId="urn:microsoft.com/office/officeart/2008/layout/NameandTitleOrganizationalChart"/>
    <dgm:cxn modelId="{2034CA2E-A6B6-4F6F-8587-56F828ED111A}" type="presParOf" srcId="{21270F45-3123-4B19-9067-19EF0615EDF3}" destId="{2B98D77A-9392-4429-AE2C-166E385B6635}" srcOrd="1" destOrd="0" presId="urn:microsoft.com/office/officeart/2008/layout/NameandTitleOrganizationalChart"/>
    <dgm:cxn modelId="{E036D921-26E4-4F94-83E3-2BCB4FF28D80}" type="presParOf" srcId="{21270F45-3123-4B19-9067-19EF0615EDF3}" destId="{FE1C24FF-4E22-4229-BD46-841C9B60F29B}" srcOrd="2" destOrd="0" presId="urn:microsoft.com/office/officeart/2008/layout/NameandTitleOrganizationalChart"/>
    <dgm:cxn modelId="{ACF7F494-4716-46B8-B503-738A0DD857F1}" type="presParOf" srcId="{1A7B1B50-8AD9-48BD-A1F1-AE3FAAEDC2D2}" destId="{19B99FC6-3C36-4FB2-B176-B6A1EA707EF9}" srcOrd="1" destOrd="0" presId="urn:microsoft.com/office/officeart/2008/layout/NameandTitleOrganizationalChart"/>
    <dgm:cxn modelId="{3E8877C2-1F2D-4DE6-B99A-406729381A2D}" type="presParOf" srcId="{1A7B1B50-8AD9-48BD-A1F1-AE3FAAEDC2D2}" destId="{73A360CA-59B6-4122-B03C-97C6DC40D5D5}" srcOrd="2" destOrd="0" presId="urn:microsoft.com/office/officeart/2008/layout/NameandTitleOrganizationalChart"/>
    <dgm:cxn modelId="{9B42BA0C-2D0C-4F78-A140-85B1C8344354}" type="presParOf" srcId="{7BCD537F-CD25-479B-9690-615AECC35E54}" destId="{BA81A4BE-E610-4C04-83E9-762523E6D57B}" srcOrd="6" destOrd="0" presId="urn:microsoft.com/office/officeart/2008/layout/NameandTitleOrganizationalChart"/>
    <dgm:cxn modelId="{5DC8C87B-2CCD-47CD-BF41-5759606BFDAC}" type="presParOf" srcId="{7BCD537F-CD25-479B-9690-615AECC35E54}" destId="{F391B3A4-644D-4151-A75D-EC89703D5458}" srcOrd="7" destOrd="0" presId="urn:microsoft.com/office/officeart/2008/layout/NameandTitleOrganizationalChart"/>
    <dgm:cxn modelId="{136E2221-520B-4A35-94BA-90F3DC92CD81}" type="presParOf" srcId="{F391B3A4-644D-4151-A75D-EC89703D5458}" destId="{6E6E69D2-3185-47DD-BCA9-08D68D40982E}" srcOrd="0" destOrd="0" presId="urn:microsoft.com/office/officeart/2008/layout/NameandTitleOrganizationalChart"/>
    <dgm:cxn modelId="{DCB32667-E962-4592-87A1-989C9930E228}" type="presParOf" srcId="{6E6E69D2-3185-47DD-BCA9-08D68D40982E}" destId="{B896DD4F-DD06-454F-B844-24C3D5D73376}" srcOrd="0" destOrd="0" presId="urn:microsoft.com/office/officeart/2008/layout/NameandTitleOrganizationalChart"/>
    <dgm:cxn modelId="{1F3B579F-E166-400F-928F-AE8BFB4B3D55}" type="presParOf" srcId="{6E6E69D2-3185-47DD-BCA9-08D68D40982E}" destId="{8FCABBD9-90F8-4CD0-88F4-EBEF7FA509A0}" srcOrd="1" destOrd="0" presId="urn:microsoft.com/office/officeart/2008/layout/NameandTitleOrganizationalChart"/>
    <dgm:cxn modelId="{278CA4AE-4CAB-485D-ABBC-3542B00DA8CC}" type="presParOf" srcId="{6E6E69D2-3185-47DD-BCA9-08D68D40982E}" destId="{241E228A-CA29-4816-952D-6466D2C165A8}" srcOrd="2" destOrd="0" presId="urn:microsoft.com/office/officeart/2008/layout/NameandTitleOrganizationalChart"/>
    <dgm:cxn modelId="{BBDD245C-D737-4747-996A-EF9A67456187}" type="presParOf" srcId="{F391B3A4-644D-4151-A75D-EC89703D5458}" destId="{5F3404A0-AF31-4678-9750-4540C1B7EDB8}" srcOrd="1" destOrd="0" presId="urn:microsoft.com/office/officeart/2008/layout/NameandTitleOrganizationalChart"/>
    <dgm:cxn modelId="{D78A701D-7ED5-4A21-A908-32B018EBBE8D}" type="presParOf" srcId="{F391B3A4-644D-4151-A75D-EC89703D5458}" destId="{23D78482-EEA0-4E30-8328-4FFF1991953B}" srcOrd="2" destOrd="0" presId="urn:microsoft.com/office/officeart/2008/layout/NameandTitleOrganizationalChart"/>
    <dgm:cxn modelId="{414808A6-DD4A-4961-893C-93BBE499C21D}" type="presParOf" srcId="{7BCD537F-CD25-479B-9690-615AECC35E54}" destId="{D8334805-8F00-4F47-A709-3EA644810DE7}" srcOrd="8" destOrd="0" presId="urn:microsoft.com/office/officeart/2008/layout/NameandTitleOrganizationalChart"/>
    <dgm:cxn modelId="{6A47449B-9C83-4783-B21E-0424111224E3}" type="presParOf" srcId="{7BCD537F-CD25-479B-9690-615AECC35E54}" destId="{DC8BA9D8-D0C2-4A2F-B256-287FFABC10DB}" srcOrd="9" destOrd="0" presId="urn:microsoft.com/office/officeart/2008/layout/NameandTitleOrganizationalChart"/>
    <dgm:cxn modelId="{4A05AB80-A076-4905-A0CD-919ABCC2A597}" type="presParOf" srcId="{DC8BA9D8-D0C2-4A2F-B256-287FFABC10DB}" destId="{2C11430C-BEF8-4C02-8E5F-54F075A17F0C}" srcOrd="0" destOrd="0" presId="urn:microsoft.com/office/officeart/2008/layout/NameandTitleOrganizationalChart"/>
    <dgm:cxn modelId="{C2D8B83F-FC4F-440B-B868-CCFAE8DF11B2}" type="presParOf" srcId="{2C11430C-BEF8-4C02-8E5F-54F075A17F0C}" destId="{15272FA1-64FA-478F-B0E2-D016C5D764B0}" srcOrd="0" destOrd="0" presId="urn:microsoft.com/office/officeart/2008/layout/NameandTitleOrganizationalChart"/>
    <dgm:cxn modelId="{24C0C5D8-DC1E-40FC-8A5B-128BEE81B88E}" type="presParOf" srcId="{2C11430C-BEF8-4C02-8E5F-54F075A17F0C}" destId="{E8AEF2AD-298F-4BA4-8942-BC466B0CFA87}" srcOrd="1" destOrd="0" presId="urn:microsoft.com/office/officeart/2008/layout/NameandTitleOrganizationalChart"/>
    <dgm:cxn modelId="{3DEA22D6-48F2-4ACC-AD9D-10A6C91953E1}" type="presParOf" srcId="{2C11430C-BEF8-4C02-8E5F-54F075A17F0C}" destId="{EBC02B1E-9BD6-4F59-8C38-24053DBE736D}" srcOrd="2" destOrd="0" presId="urn:microsoft.com/office/officeart/2008/layout/NameandTitleOrganizationalChart"/>
    <dgm:cxn modelId="{7B2A07D5-43FF-486F-B0EA-F7B08A8DC3E9}" type="presParOf" srcId="{DC8BA9D8-D0C2-4A2F-B256-287FFABC10DB}" destId="{60C7496F-3270-4C14-96E7-057779E20C08}" srcOrd="1" destOrd="0" presId="urn:microsoft.com/office/officeart/2008/layout/NameandTitleOrganizationalChart"/>
    <dgm:cxn modelId="{316AC8C4-5D29-425D-ADED-3BBAD80626FF}" type="presParOf" srcId="{DC8BA9D8-D0C2-4A2F-B256-287FFABC10DB}" destId="{0BB18A05-CF34-44E1-BD88-02499D917A2D}" srcOrd="2" destOrd="0" presId="urn:microsoft.com/office/officeart/2008/layout/NameandTitleOrganizationalChart"/>
    <dgm:cxn modelId="{B415B237-463D-40D3-9658-4E4586F6984A}" type="presParOf" srcId="{E23420D8-6072-4484-81EB-86F260369924}" destId="{ACA2B499-9732-48F0-86A5-A8D4C61D7A06}" srcOrd="1" destOrd="0" presId="urn:microsoft.com/office/officeart/2008/layout/NameandTitleOrganizationalChart"/>
    <dgm:cxn modelId="{038A0283-E679-4FA2-BE27-6F8CFCFCE341}" type="presParOf" srcId="{ACA2B499-9732-48F0-86A5-A8D4C61D7A06}" destId="{2F2F8972-9113-4B08-8B53-870A3F5B949C}" srcOrd="0" destOrd="0" presId="urn:microsoft.com/office/officeart/2008/layout/NameandTitleOrganizationalChart"/>
    <dgm:cxn modelId="{8DC98BD3-5C34-4CC9-A1EC-8BF59CC0203C}" type="presParOf" srcId="{2F2F8972-9113-4B08-8B53-870A3F5B949C}" destId="{0434C55F-80F1-44AA-933E-17698B3AFE74}" srcOrd="0" destOrd="0" presId="urn:microsoft.com/office/officeart/2008/layout/NameandTitleOrganizationalChart"/>
    <dgm:cxn modelId="{42A6DF6E-C523-45E1-A3F7-131389EDCD61}" type="presParOf" srcId="{2F2F8972-9113-4B08-8B53-870A3F5B949C}" destId="{270C1078-F427-4EE4-BB88-50D465181D75}" srcOrd="1" destOrd="0" presId="urn:microsoft.com/office/officeart/2008/layout/NameandTitleOrganizationalChart"/>
    <dgm:cxn modelId="{E148C220-459A-4253-B946-B0A35C44AC45}" type="presParOf" srcId="{2F2F8972-9113-4B08-8B53-870A3F5B949C}" destId="{2AE7E47B-CB57-46EC-B003-CF368D38335D}" srcOrd="2" destOrd="0" presId="urn:microsoft.com/office/officeart/2008/layout/NameandTitleOrganizationalChart"/>
    <dgm:cxn modelId="{23969AB2-BAA9-49FC-A0D5-D7B178792631}" type="presParOf" srcId="{ACA2B499-9732-48F0-86A5-A8D4C61D7A06}" destId="{D350120A-7A96-4E7F-B38E-1006AB8610F0}" srcOrd="1" destOrd="0" presId="urn:microsoft.com/office/officeart/2008/layout/NameandTitleOrganizationalChart"/>
    <dgm:cxn modelId="{27AC526A-A18A-4660-AC1D-E53CB1870146}" type="presParOf" srcId="{ACA2B499-9732-48F0-86A5-A8D4C61D7A06}" destId="{EA168676-26E7-4ED2-A74C-EAB389B25113}" srcOrd="2" destOrd="0" presId="urn:microsoft.com/office/officeart/2008/layout/NameandTitleOrganizational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34805-8F00-4F47-A709-3EA644810DE7}">
      <dsp:nvSpPr>
        <dsp:cNvPr id="0" name=""/>
        <dsp:cNvSpPr/>
      </dsp:nvSpPr>
      <dsp:spPr>
        <a:xfrm>
          <a:off x="3698244" y="587744"/>
          <a:ext cx="614683" cy="1873975"/>
        </a:xfrm>
        <a:custGeom>
          <a:avLst/>
          <a:gdLst/>
          <a:ahLst/>
          <a:cxnLst/>
          <a:rect l="0" t="0" r="0" b="0"/>
          <a:pathLst>
            <a:path>
              <a:moveTo>
                <a:pt x="0" y="0"/>
              </a:moveTo>
              <a:lnTo>
                <a:pt x="0" y="1873975"/>
              </a:lnTo>
              <a:lnTo>
                <a:pt x="614683" y="1873975"/>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A81A4BE-E610-4C04-83E9-762523E6D57B}">
      <dsp:nvSpPr>
        <dsp:cNvPr id="0" name=""/>
        <dsp:cNvSpPr/>
      </dsp:nvSpPr>
      <dsp:spPr>
        <a:xfrm>
          <a:off x="3698244" y="587744"/>
          <a:ext cx="2128569" cy="1352995"/>
        </a:xfrm>
        <a:custGeom>
          <a:avLst/>
          <a:gdLst/>
          <a:ahLst/>
          <a:cxnLst/>
          <a:rect l="0" t="0" r="0" b="0"/>
          <a:pathLst>
            <a:path>
              <a:moveTo>
                <a:pt x="0" y="0"/>
              </a:moveTo>
              <a:lnTo>
                <a:pt x="0" y="1352995"/>
              </a:lnTo>
              <a:lnTo>
                <a:pt x="2128569" y="1352995"/>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B7205F4-F0E3-4996-82AC-2C9A18A5F6E1}">
      <dsp:nvSpPr>
        <dsp:cNvPr id="0" name=""/>
        <dsp:cNvSpPr/>
      </dsp:nvSpPr>
      <dsp:spPr>
        <a:xfrm>
          <a:off x="2900367" y="587744"/>
          <a:ext cx="797877" cy="2064301"/>
        </a:xfrm>
        <a:custGeom>
          <a:avLst/>
          <a:gdLst/>
          <a:ahLst/>
          <a:cxnLst/>
          <a:rect l="0" t="0" r="0" b="0"/>
          <a:pathLst>
            <a:path>
              <a:moveTo>
                <a:pt x="797877" y="0"/>
              </a:moveTo>
              <a:lnTo>
                <a:pt x="797877" y="2064301"/>
              </a:lnTo>
              <a:lnTo>
                <a:pt x="0" y="2064301"/>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61EB4417-F30E-472B-B305-8524E9187339}">
      <dsp:nvSpPr>
        <dsp:cNvPr id="0" name=""/>
        <dsp:cNvSpPr/>
      </dsp:nvSpPr>
      <dsp:spPr>
        <a:xfrm>
          <a:off x="3698244" y="587744"/>
          <a:ext cx="192338" cy="628359"/>
        </a:xfrm>
        <a:custGeom>
          <a:avLst/>
          <a:gdLst/>
          <a:ahLst/>
          <a:cxnLst/>
          <a:rect l="0" t="0" r="0" b="0"/>
          <a:pathLst>
            <a:path>
              <a:moveTo>
                <a:pt x="0" y="0"/>
              </a:moveTo>
              <a:lnTo>
                <a:pt x="0" y="628359"/>
              </a:lnTo>
              <a:lnTo>
                <a:pt x="192338" y="628359"/>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CF12DCB9-6411-4226-8BD8-A4A27697E86D}">
      <dsp:nvSpPr>
        <dsp:cNvPr id="0" name=""/>
        <dsp:cNvSpPr/>
      </dsp:nvSpPr>
      <dsp:spPr>
        <a:xfrm>
          <a:off x="1126040" y="1507610"/>
          <a:ext cx="1816846" cy="577782"/>
        </a:xfrm>
        <a:custGeom>
          <a:avLst/>
          <a:gdLst/>
          <a:ahLst/>
          <a:cxnLst/>
          <a:rect l="0" t="0" r="0" b="0"/>
          <a:pathLst>
            <a:path>
              <a:moveTo>
                <a:pt x="1816846" y="0"/>
              </a:moveTo>
              <a:lnTo>
                <a:pt x="1816846" y="577782"/>
              </a:lnTo>
              <a:lnTo>
                <a:pt x="0" y="577782"/>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6F3A3A3E-FA65-41D8-A781-DC321F438903}">
      <dsp:nvSpPr>
        <dsp:cNvPr id="0" name=""/>
        <dsp:cNvSpPr/>
      </dsp:nvSpPr>
      <dsp:spPr>
        <a:xfrm>
          <a:off x="3505906" y="587744"/>
          <a:ext cx="192338" cy="628359"/>
        </a:xfrm>
        <a:custGeom>
          <a:avLst/>
          <a:gdLst/>
          <a:ahLst/>
          <a:cxnLst/>
          <a:rect l="0" t="0" r="0" b="0"/>
          <a:pathLst>
            <a:path>
              <a:moveTo>
                <a:pt x="192338" y="0"/>
              </a:moveTo>
              <a:lnTo>
                <a:pt x="192338" y="628359"/>
              </a:lnTo>
              <a:lnTo>
                <a:pt x="0" y="628359"/>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04FF5C3-90D8-480C-BB92-227F6A82B88A}">
      <dsp:nvSpPr>
        <dsp:cNvPr id="0" name=""/>
        <dsp:cNvSpPr/>
      </dsp:nvSpPr>
      <dsp:spPr>
        <a:xfrm>
          <a:off x="3698244" y="587744"/>
          <a:ext cx="1510717" cy="4016316"/>
        </a:xfrm>
        <a:custGeom>
          <a:avLst/>
          <a:gdLst/>
          <a:ahLst/>
          <a:cxnLst/>
          <a:rect l="0" t="0" r="0" b="0"/>
          <a:pathLst>
            <a:path>
              <a:moveTo>
                <a:pt x="0" y="0"/>
              </a:moveTo>
              <a:lnTo>
                <a:pt x="0" y="3880279"/>
              </a:lnTo>
              <a:lnTo>
                <a:pt x="1510717" y="3880279"/>
              </a:lnTo>
              <a:lnTo>
                <a:pt x="1510717" y="4016316"/>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B9BD1FA3-BB3F-4F5F-BCC1-AB91F8D85EF2}">
      <dsp:nvSpPr>
        <dsp:cNvPr id="0" name=""/>
        <dsp:cNvSpPr/>
      </dsp:nvSpPr>
      <dsp:spPr>
        <a:xfrm>
          <a:off x="3652524" y="587744"/>
          <a:ext cx="91440" cy="4016316"/>
        </a:xfrm>
        <a:custGeom>
          <a:avLst/>
          <a:gdLst/>
          <a:ahLst/>
          <a:cxnLst/>
          <a:rect l="0" t="0" r="0" b="0"/>
          <a:pathLst>
            <a:path>
              <a:moveTo>
                <a:pt x="45720" y="0"/>
              </a:moveTo>
              <a:lnTo>
                <a:pt x="45720" y="4016316"/>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696B1C5-3DED-4E0E-A1A4-193C59394DAE}">
      <dsp:nvSpPr>
        <dsp:cNvPr id="0" name=""/>
        <dsp:cNvSpPr/>
      </dsp:nvSpPr>
      <dsp:spPr>
        <a:xfrm>
          <a:off x="2187527" y="587744"/>
          <a:ext cx="1510717" cy="4016316"/>
        </a:xfrm>
        <a:custGeom>
          <a:avLst/>
          <a:gdLst/>
          <a:ahLst/>
          <a:cxnLst/>
          <a:rect l="0" t="0" r="0" b="0"/>
          <a:pathLst>
            <a:path>
              <a:moveTo>
                <a:pt x="1510717" y="0"/>
              </a:moveTo>
              <a:lnTo>
                <a:pt x="1510717" y="3880279"/>
              </a:lnTo>
              <a:lnTo>
                <a:pt x="0" y="3880279"/>
              </a:lnTo>
              <a:lnTo>
                <a:pt x="0" y="4016316"/>
              </a:lnTo>
            </a:path>
          </a:pathLst>
        </a:custGeom>
        <a:noFill/>
        <a:ln w="25400" cap="flat" cmpd="sng" algn="ctr">
          <a:solidFill>
            <a:schemeClr val="accent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3B4D664-3854-49C8-ADDD-6B0212C98756}">
      <dsp:nvSpPr>
        <dsp:cNvPr id="0" name=""/>
        <dsp:cNvSpPr/>
      </dsp:nvSpPr>
      <dsp:spPr>
        <a:xfrm>
          <a:off x="3135224" y="4730"/>
          <a:ext cx="1126040" cy="583013"/>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82270" numCol="1" spcCol="1270" anchor="ctr" anchorCtr="0">
          <a:noAutofit/>
        </a:bodyPr>
        <a:lstStyle/>
        <a:p>
          <a:pPr marL="0" lvl="0" indent="0" algn="ctr" defTabSz="889000">
            <a:lnSpc>
              <a:spcPct val="90000"/>
            </a:lnSpc>
            <a:spcBef>
              <a:spcPct val="0"/>
            </a:spcBef>
            <a:spcAft>
              <a:spcPct val="35000"/>
            </a:spcAft>
            <a:buNone/>
          </a:pPr>
          <a:r>
            <a:rPr lang="es-ES" sz="2000" kern="1200" dirty="0"/>
            <a:t>Jefe</a:t>
          </a:r>
        </a:p>
      </dsp:txBody>
      <dsp:txXfrm>
        <a:off x="3135224" y="4730"/>
        <a:ext cx="1126040" cy="583013"/>
      </dsp:txXfrm>
    </dsp:sp>
    <dsp:sp modelId="{20C314E9-2093-48E1-BC0E-D5BD8EBF9156}">
      <dsp:nvSpPr>
        <dsp:cNvPr id="0" name=""/>
        <dsp:cNvSpPr/>
      </dsp:nvSpPr>
      <dsp:spPr>
        <a:xfrm>
          <a:off x="3197279" y="360326"/>
          <a:ext cx="1013436" cy="1943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endParaRPr lang="es-ES" sz="1200" kern="1200" dirty="0"/>
        </a:p>
      </dsp:txBody>
      <dsp:txXfrm>
        <a:off x="3197279" y="360326"/>
        <a:ext cx="1013436" cy="194337"/>
      </dsp:txXfrm>
    </dsp:sp>
    <dsp:sp modelId="{98C23914-D900-44D6-B46A-4DD91FDEF9E7}">
      <dsp:nvSpPr>
        <dsp:cNvPr id="0" name=""/>
        <dsp:cNvSpPr/>
      </dsp:nvSpPr>
      <dsp:spPr>
        <a:xfrm>
          <a:off x="1624507" y="4604060"/>
          <a:ext cx="1126040" cy="583013"/>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82270" numCol="1" spcCol="1270" anchor="ctr" anchorCtr="0">
          <a:noAutofit/>
        </a:bodyPr>
        <a:lstStyle/>
        <a:p>
          <a:pPr marL="0" lvl="0" indent="0" algn="ctr" defTabSz="889000">
            <a:lnSpc>
              <a:spcPct val="90000"/>
            </a:lnSpc>
            <a:spcBef>
              <a:spcPct val="0"/>
            </a:spcBef>
            <a:spcAft>
              <a:spcPct val="35000"/>
            </a:spcAft>
            <a:buNone/>
          </a:pPr>
          <a:r>
            <a:rPr lang="es-ES" sz="2000" kern="1200" dirty="0"/>
            <a:t>20.000</a:t>
          </a:r>
        </a:p>
      </dsp:txBody>
      <dsp:txXfrm>
        <a:off x="1624507" y="4604060"/>
        <a:ext cx="1126040" cy="583013"/>
      </dsp:txXfrm>
    </dsp:sp>
    <dsp:sp modelId="{EE29E737-8562-42CC-AC4B-4D0845EEE032}">
      <dsp:nvSpPr>
        <dsp:cNvPr id="0" name=""/>
        <dsp:cNvSpPr/>
      </dsp:nvSpPr>
      <dsp:spPr>
        <a:xfrm>
          <a:off x="1656180" y="5040847"/>
          <a:ext cx="1013436" cy="1943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l" defTabSz="533400">
            <a:lnSpc>
              <a:spcPct val="90000"/>
            </a:lnSpc>
            <a:spcBef>
              <a:spcPct val="0"/>
            </a:spcBef>
            <a:spcAft>
              <a:spcPct val="35000"/>
            </a:spcAft>
            <a:buNone/>
          </a:pPr>
          <a:endParaRPr lang="es-ES" sz="1200" kern="1200" dirty="0"/>
        </a:p>
      </dsp:txBody>
      <dsp:txXfrm>
        <a:off x="1656180" y="5040847"/>
        <a:ext cx="1013436" cy="194337"/>
      </dsp:txXfrm>
    </dsp:sp>
    <dsp:sp modelId="{433A6D3A-9022-4C58-8697-09667A873620}">
      <dsp:nvSpPr>
        <dsp:cNvPr id="0" name=""/>
        <dsp:cNvSpPr/>
      </dsp:nvSpPr>
      <dsp:spPr>
        <a:xfrm>
          <a:off x="3135224" y="4604060"/>
          <a:ext cx="1126040" cy="583013"/>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82270" numCol="1" spcCol="1270" anchor="ctr" anchorCtr="0">
          <a:noAutofit/>
        </a:bodyPr>
        <a:lstStyle/>
        <a:p>
          <a:pPr marL="0" lvl="0" indent="0" algn="ctr" defTabSz="889000">
            <a:lnSpc>
              <a:spcPct val="90000"/>
            </a:lnSpc>
            <a:spcBef>
              <a:spcPct val="0"/>
            </a:spcBef>
            <a:spcAft>
              <a:spcPct val="35000"/>
            </a:spcAft>
            <a:buNone/>
          </a:pPr>
          <a:r>
            <a:rPr lang="es-ES" sz="2000" kern="1200" dirty="0"/>
            <a:t>C.O.</a:t>
          </a:r>
        </a:p>
      </dsp:txBody>
      <dsp:txXfrm>
        <a:off x="3135224" y="4604060"/>
        <a:ext cx="1126040" cy="583013"/>
      </dsp:txXfrm>
    </dsp:sp>
    <dsp:sp modelId="{50BA0C4A-FE54-4830-9B8B-A594D2DA6C66}">
      <dsp:nvSpPr>
        <dsp:cNvPr id="0" name=""/>
        <dsp:cNvSpPr/>
      </dsp:nvSpPr>
      <dsp:spPr>
        <a:xfrm>
          <a:off x="3186496" y="4968839"/>
          <a:ext cx="1013436" cy="1943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l" defTabSz="533400">
            <a:lnSpc>
              <a:spcPct val="90000"/>
            </a:lnSpc>
            <a:spcBef>
              <a:spcPct val="0"/>
            </a:spcBef>
            <a:spcAft>
              <a:spcPct val="35000"/>
            </a:spcAft>
            <a:buNone/>
          </a:pPr>
          <a:endParaRPr lang="es-ES" sz="1200" kern="1200" dirty="0"/>
        </a:p>
      </dsp:txBody>
      <dsp:txXfrm>
        <a:off x="3186496" y="4968839"/>
        <a:ext cx="1013436" cy="194337"/>
      </dsp:txXfrm>
    </dsp:sp>
    <dsp:sp modelId="{9EA6DDCC-ED2D-4D8E-BE7E-B5BF01A85D34}">
      <dsp:nvSpPr>
        <dsp:cNvPr id="0" name=""/>
        <dsp:cNvSpPr/>
      </dsp:nvSpPr>
      <dsp:spPr>
        <a:xfrm>
          <a:off x="4645942" y="4604060"/>
          <a:ext cx="1126040" cy="583013"/>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82270" numCol="1" spcCol="1270" anchor="ctr" anchorCtr="0">
          <a:noAutofit/>
        </a:bodyPr>
        <a:lstStyle/>
        <a:p>
          <a:pPr marL="0" lvl="0" indent="0" algn="ctr" defTabSz="889000">
            <a:lnSpc>
              <a:spcPct val="90000"/>
            </a:lnSpc>
            <a:spcBef>
              <a:spcPct val="0"/>
            </a:spcBef>
            <a:spcAft>
              <a:spcPct val="35000"/>
            </a:spcAft>
            <a:buNone/>
          </a:pPr>
          <a:r>
            <a:rPr lang="es-ES" sz="2000" kern="1200" dirty="0"/>
            <a:t>MT0</a:t>
          </a:r>
        </a:p>
      </dsp:txBody>
      <dsp:txXfrm>
        <a:off x="4645942" y="4604060"/>
        <a:ext cx="1126040" cy="583013"/>
      </dsp:txXfrm>
    </dsp:sp>
    <dsp:sp modelId="{3D8352B9-1720-4BCC-8D97-10BFFE27AD6C}">
      <dsp:nvSpPr>
        <dsp:cNvPr id="0" name=""/>
        <dsp:cNvSpPr/>
      </dsp:nvSpPr>
      <dsp:spPr>
        <a:xfrm>
          <a:off x="4811661" y="4968839"/>
          <a:ext cx="1013436" cy="1943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l" defTabSz="533400">
            <a:lnSpc>
              <a:spcPct val="90000"/>
            </a:lnSpc>
            <a:spcBef>
              <a:spcPct val="0"/>
            </a:spcBef>
            <a:spcAft>
              <a:spcPct val="35000"/>
            </a:spcAft>
            <a:buNone/>
          </a:pPr>
          <a:endParaRPr lang="es-ES" sz="1200" kern="1200" dirty="0"/>
        </a:p>
      </dsp:txBody>
      <dsp:txXfrm>
        <a:off x="4811661" y="4968839"/>
        <a:ext cx="1013436" cy="194337"/>
      </dsp:txXfrm>
    </dsp:sp>
    <dsp:sp modelId="{32C966FA-8594-46F7-9DD4-7720DED07A4C}">
      <dsp:nvSpPr>
        <dsp:cNvPr id="0" name=""/>
        <dsp:cNvSpPr/>
      </dsp:nvSpPr>
      <dsp:spPr>
        <a:xfrm>
          <a:off x="2379866" y="924596"/>
          <a:ext cx="1126040" cy="583013"/>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82270" numCol="1" spcCol="1270" anchor="ctr" anchorCtr="0">
          <a:noAutofit/>
        </a:bodyPr>
        <a:lstStyle/>
        <a:p>
          <a:pPr marL="0" lvl="0" indent="0" algn="ctr" defTabSz="889000">
            <a:lnSpc>
              <a:spcPct val="90000"/>
            </a:lnSpc>
            <a:spcBef>
              <a:spcPct val="0"/>
            </a:spcBef>
            <a:spcAft>
              <a:spcPct val="35000"/>
            </a:spcAft>
            <a:buNone/>
          </a:pPr>
          <a:r>
            <a:rPr lang="es-ES" sz="2000" kern="1200" dirty="0"/>
            <a:t>Subjefe</a:t>
          </a:r>
        </a:p>
      </dsp:txBody>
      <dsp:txXfrm>
        <a:off x="2379866" y="924596"/>
        <a:ext cx="1126040" cy="583013"/>
      </dsp:txXfrm>
    </dsp:sp>
    <dsp:sp modelId="{730AF75A-1354-4A85-9EFF-85DF7234A949}">
      <dsp:nvSpPr>
        <dsp:cNvPr id="0" name=""/>
        <dsp:cNvSpPr/>
      </dsp:nvSpPr>
      <dsp:spPr>
        <a:xfrm>
          <a:off x="2448275" y="1266874"/>
          <a:ext cx="1013436" cy="1943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endParaRPr lang="es-ES" sz="1200" kern="1200" dirty="0"/>
        </a:p>
      </dsp:txBody>
      <dsp:txXfrm>
        <a:off x="2448275" y="1266874"/>
        <a:ext cx="1013436" cy="194337"/>
      </dsp:txXfrm>
    </dsp:sp>
    <dsp:sp modelId="{80E32548-01E1-4E78-B3FA-64551E01CFD9}">
      <dsp:nvSpPr>
        <dsp:cNvPr id="0" name=""/>
        <dsp:cNvSpPr/>
      </dsp:nvSpPr>
      <dsp:spPr>
        <a:xfrm>
          <a:off x="0" y="1793886"/>
          <a:ext cx="1126040" cy="583013"/>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82270" numCol="1" spcCol="1270" anchor="ctr" anchorCtr="0">
          <a:noAutofit/>
        </a:bodyPr>
        <a:lstStyle/>
        <a:p>
          <a:pPr marL="0" lvl="0" indent="0" algn="ctr" defTabSz="889000">
            <a:lnSpc>
              <a:spcPct val="90000"/>
            </a:lnSpc>
            <a:spcBef>
              <a:spcPct val="0"/>
            </a:spcBef>
            <a:spcAft>
              <a:spcPct val="35000"/>
            </a:spcAft>
            <a:buNone/>
          </a:pPr>
          <a:r>
            <a:rPr lang="es-ES" sz="2000" kern="1200" dirty="0"/>
            <a:t>Apoyo</a:t>
          </a:r>
        </a:p>
      </dsp:txBody>
      <dsp:txXfrm>
        <a:off x="0" y="1793886"/>
        <a:ext cx="1126040" cy="583013"/>
      </dsp:txXfrm>
    </dsp:sp>
    <dsp:sp modelId="{2316E38F-E423-427B-A9AB-81086511CED2}">
      <dsp:nvSpPr>
        <dsp:cNvPr id="0" name=""/>
        <dsp:cNvSpPr/>
      </dsp:nvSpPr>
      <dsp:spPr>
        <a:xfrm>
          <a:off x="0" y="2166201"/>
          <a:ext cx="1013436" cy="1943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endParaRPr lang="es-ES" sz="1200" kern="1200" dirty="0"/>
        </a:p>
      </dsp:txBody>
      <dsp:txXfrm>
        <a:off x="0" y="2166201"/>
        <a:ext cx="1013436" cy="194337"/>
      </dsp:txXfrm>
    </dsp:sp>
    <dsp:sp modelId="{52B88E8F-BDDA-4AB7-8109-B0415D0263D0}">
      <dsp:nvSpPr>
        <dsp:cNvPr id="0" name=""/>
        <dsp:cNvSpPr/>
      </dsp:nvSpPr>
      <dsp:spPr>
        <a:xfrm>
          <a:off x="3890583" y="936390"/>
          <a:ext cx="1424294" cy="55942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82270" numCol="1" spcCol="1270" anchor="ctr" anchorCtr="0">
          <a:noAutofit/>
        </a:bodyPr>
        <a:lstStyle/>
        <a:p>
          <a:pPr marL="0" lvl="0" indent="0" algn="ctr" defTabSz="889000">
            <a:lnSpc>
              <a:spcPct val="90000"/>
            </a:lnSpc>
            <a:spcBef>
              <a:spcPct val="0"/>
            </a:spcBef>
            <a:spcAft>
              <a:spcPct val="35000"/>
            </a:spcAft>
            <a:buNone/>
          </a:pPr>
          <a:r>
            <a:rPr lang="es-ES" sz="2000" kern="1200" dirty="0" err="1"/>
            <a:t>Of</a:t>
          </a:r>
          <a:r>
            <a:rPr lang="es-ES" sz="2000" kern="1200" dirty="0"/>
            <a:t>. Partes</a:t>
          </a:r>
        </a:p>
      </dsp:txBody>
      <dsp:txXfrm>
        <a:off x="3890583" y="936390"/>
        <a:ext cx="1424294" cy="559424"/>
      </dsp:txXfrm>
    </dsp:sp>
    <dsp:sp modelId="{1D0BDB06-1596-496C-94F3-21B635FD5FFF}">
      <dsp:nvSpPr>
        <dsp:cNvPr id="0" name=""/>
        <dsp:cNvSpPr/>
      </dsp:nvSpPr>
      <dsp:spPr>
        <a:xfrm>
          <a:off x="4104451" y="1298969"/>
          <a:ext cx="1013436" cy="1943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endParaRPr lang="es-ES" sz="1200" kern="1200" dirty="0"/>
        </a:p>
      </dsp:txBody>
      <dsp:txXfrm>
        <a:off x="4104451" y="1298969"/>
        <a:ext cx="1013436" cy="194337"/>
      </dsp:txXfrm>
    </dsp:sp>
    <dsp:sp modelId="{3844F12A-26BA-4362-90FE-44566FD0CD8F}">
      <dsp:nvSpPr>
        <dsp:cNvPr id="0" name=""/>
        <dsp:cNvSpPr/>
      </dsp:nvSpPr>
      <dsp:spPr>
        <a:xfrm>
          <a:off x="1774327" y="2360539"/>
          <a:ext cx="1126040" cy="583013"/>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82270" numCol="1" spcCol="1270" anchor="ctr" anchorCtr="0">
          <a:noAutofit/>
        </a:bodyPr>
        <a:lstStyle/>
        <a:p>
          <a:pPr marL="0" lvl="0" indent="0" algn="ctr" defTabSz="889000">
            <a:lnSpc>
              <a:spcPct val="90000"/>
            </a:lnSpc>
            <a:spcBef>
              <a:spcPct val="0"/>
            </a:spcBef>
            <a:spcAft>
              <a:spcPct val="35000"/>
            </a:spcAft>
            <a:buNone/>
          </a:pPr>
          <a:r>
            <a:rPr lang="es-ES" sz="2000" kern="1200" dirty="0" err="1"/>
            <a:t>Of</a:t>
          </a:r>
          <a:r>
            <a:rPr lang="es-ES" sz="2000" kern="1200" dirty="0"/>
            <a:t>. SAII</a:t>
          </a:r>
        </a:p>
      </dsp:txBody>
      <dsp:txXfrm>
        <a:off x="1774327" y="2360539"/>
        <a:ext cx="1126040" cy="583013"/>
      </dsp:txXfrm>
    </dsp:sp>
    <dsp:sp modelId="{2B98D77A-9392-4429-AE2C-166E385B6635}">
      <dsp:nvSpPr>
        <dsp:cNvPr id="0" name=""/>
        <dsp:cNvSpPr/>
      </dsp:nvSpPr>
      <dsp:spPr>
        <a:xfrm>
          <a:off x="1846331" y="2772592"/>
          <a:ext cx="1013436" cy="1943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endParaRPr lang="es-ES" sz="1200" kern="1200" dirty="0"/>
        </a:p>
      </dsp:txBody>
      <dsp:txXfrm>
        <a:off x="1846331" y="2772592"/>
        <a:ext cx="1013436" cy="194337"/>
      </dsp:txXfrm>
    </dsp:sp>
    <dsp:sp modelId="{B896DD4F-DD06-454F-B844-24C3D5D73376}">
      <dsp:nvSpPr>
        <dsp:cNvPr id="0" name=""/>
        <dsp:cNvSpPr/>
      </dsp:nvSpPr>
      <dsp:spPr>
        <a:xfrm>
          <a:off x="5826814" y="1723357"/>
          <a:ext cx="797923" cy="434764"/>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82270" numCol="1" spcCol="1270" anchor="ctr" anchorCtr="0">
          <a:noAutofit/>
        </a:bodyPr>
        <a:lstStyle/>
        <a:p>
          <a:pPr marL="0" lvl="0" indent="0" algn="ctr" defTabSz="889000">
            <a:lnSpc>
              <a:spcPct val="90000"/>
            </a:lnSpc>
            <a:spcBef>
              <a:spcPct val="0"/>
            </a:spcBef>
            <a:spcAft>
              <a:spcPct val="35000"/>
            </a:spcAft>
            <a:buNone/>
          </a:pPr>
          <a:r>
            <a:rPr lang="es-ES" sz="2000" kern="1200" dirty="0" err="1"/>
            <a:t>Ucen</a:t>
          </a:r>
          <a:endParaRPr lang="es-ES" sz="2000" kern="1200" dirty="0"/>
        </a:p>
      </dsp:txBody>
      <dsp:txXfrm>
        <a:off x="5826814" y="1723357"/>
        <a:ext cx="797923" cy="434764"/>
      </dsp:txXfrm>
    </dsp:sp>
    <dsp:sp modelId="{8FCABBD9-90F8-4CD0-88F4-EBEF7FA509A0}">
      <dsp:nvSpPr>
        <dsp:cNvPr id="0" name=""/>
        <dsp:cNvSpPr/>
      </dsp:nvSpPr>
      <dsp:spPr>
        <a:xfrm>
          <a:off x="5876368" y="2016511"/>
          <a:ext cx="698125" cy="1943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es-ES" sz="1200" kern="1200" dirty="0"/>
            <a:t>3 </a:t>
          </a:r>
          <a:r>
            <a:rPr lang="es-ES" sz="1200" kern="1200" dirty="0" err="1"/>
            <a:t>Op</a:t>
          </a:r>
          <a:endParaRPr lang="es-ES" sz="1200" kern="1200" dirty="0"/>
        </a:p>
      </dsp:txBody>
      <dsp:txXfrm>
        <a:off x="5876368" y="2016511"/>
        <a:ext cx="698125" cy="194337"/>
      </dsp:txXfrm>
    </dsp:sp>
    <dsp:sp modelId="{15272FA1-64FA-478F-B0E2-D016C5D764B0}">
      <dsp:nvSpPr>
        <dsp:cNvPr id="0" name=""/>
        <dsp:cNvSpPr/>
      </dsp:nvSpPr>
      <dsp:spPr>
        <a:xfrm>
          <a:off x="4312928" y="2232534"/>
          <a:ext cx="1028052" cy="458371"/>
        </a:xfrm>
        <a:prstGeom prst="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82270" numCol="1" spcCol="1270" anchor="ctr" anchorCtr="0">
          <a:noAutofit/>
        </a:bodyPr>
        <a:lstStyle/>
        <a:p>
          <a:pPr marL="0" lvl="0" indent="0" algn="ctr" defTabSz="889000">
            <a:lnSpc>
              <a:spcPct val="90000"/>
            </a:lnSpc>
            <a:spcBef>
              <a:spcPct val="0"/>
            </a:spcBef>
            <a:spcAft>
              <a:spcPct val="35000"/>
            </a:spcAft>
            <a:buNone/>
          </a:pPr>
          <a:r>
            <a:rPr lang="es-ES" sz="2000" kern="1200" dirty="0"/>
            <a:t>EFRON</a:t>
          </a:r>
        </a:p>
      </dsp:txBody>
      <dsp:txXfrm>
        <a:off x="4312928" y="2232534"/>
        <a:ext cx="1028052" cy="458371"/>
      </dsp:txXfrm>
    </dsp:sp>
    <dsp:sp modelId="{E8AEF2AD-298F-4BA4-8942-BC466B0CFA87}">
      <dsp:nvSpPr>
        <dsp:cNvPr id="0" name=""/>
        <dsp:cNvSpPr/>
      </dsp:nvSpPr>
      <dsp:spPr>
        <a:xfrm>
          <a:off x="3194403" y="3775442"/>
          <a:ext cx="1013436" cy="194337"/>
        </a:xfrm>
        <a:prstGeom prst="rect">
          <a:avLst/>
        </a:prstGeom>
        <a:solidFill>
          <a:srgbClr val="FFFF00">
            <a:alpha val="90000"/>
          </a:srgb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ctr" defTabSz="533400">
            <a:lnSpc>
              <a:spcPct val="90000"/>
            </a:lnSpc>
            <a:spcBef>
              <a:spcPct val="0"/>
            </a:spcBef>
            <a:spcAft>
              <a:spcPct val="35000"/>
            </a:spcAft>
            <a:buNone/>
          </a:pPr>
          <a:endParaRPr lang="es-ES" sz="1200" kern="1200" dirty="0"/>
        </a:p>
      </dsp:txBody>
      <dsp:txXfrm>
        <a:off x="3194403" y="3775442"/>
        <a:ext cx="1013436" cy="194337"/>
      </dsp:txXfrm>
    </dsp:sp>
    <dsp:sp modelId="{0434C55F-80F1-44AA-933E-17698B3AFE74}">
      <dsp:nvSpPr>
        <dsp:cNvPr id="0" name=""/>
        <dsp:cNvSpPr/>
      </dsp:nvSpPr>
      <dsp:spPr>
        <a:xfrm>
          <a:off x="5876365" y="4020184"/>
          <a:ext cx="1547010" cy="326586"/>
        </a:xfrm>
        <a:prstGeom prst="rect">
          <a:avLst/>
        </a:prstGeom>
        <a:solidFill>
          <a:schemeClr val="accent3">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7620" tIns="7620" rIns="7620" bIns="82270" numCol="1" spcCol="1270" anchor="ctr" anchorCtr="0">
          <a:noAutofit/>
        </a:bodyPr>
        <a:lstStyle/>
        <a:p>
          <a:pPr marL="0" lvl="0" indent="0" algn="ctr" defTabSz="533400">
            <a:lnSpc>
              <a:spcPct val="90000"/>
            </a:lnSpc>
            <a:spcBef>
              <a:spcPct val="0"/>
            </a:spcBef>
            <a:spcAft>
              <a:spcPct val="35000"/>
            </a:spcAft>
            <a:buNone/>
          </a:pPr>
          <a:r>
            <a:rPr lang="es-ES" sz="1200" kern="1200" dirty="0"/>
            <a:t>Turno</a:t>
          </a:r>
        </a:p>
      </dsp:txBody>
      <dsp:txXfrm>
        <a:off x="5876365" y="4020184"/>
        <a:ext cx="1547010" cy="326586"/>
      </dsp:txXfrm>
    </dsp:sp>
    <dsp:sp modelId="{270C1078-F427-4EE4-BB88-50D465181D75}">
      <dsp:nvSpPr>
        <dsp:cNvPr id="0" name=""/>
        <dsp:cNvSpPr/>
      </dsp:nvSpPr>
      <dsp:spPr>
        <a:xfrm>
          <a:off x="6355249" y="4259643"/>
          <a:ext cx="1013436" cy="194337"/>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endParaRPr lang="es-ES" sz="1200" kern="1200" dirty="0"/>
        </a:p>
      </dsp:txBody>
      <dsp:txXfrm>
        <a:off x="6355249" y="4259643"/>
        <a:ext cx="1013436" cy="194337"/>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CC8597-8906-4213-9984-0CCBE922B163}" type="datetimeFigureOut">
              <a:rPr lang="es-CL" smtClean="0"/>
              <a:t>30-06-2022</a:t>
            </a:fld>
            <a:endParaRPr lang="es-CL"/>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4C7C1-1F36-487C-8226-089CE3A89393}" type="slidenum">
              <a:rPr lang="es-CL" smtClean="0"/>
              <a:t>‹Nº›</a:t>
            </a:fld>
            <a:endParaRPr lang="es-CL"/>
          </a:p>
        </p:txBody>
      </p:sp>
    </p:spTree>
    <p:extLst>
      <p:ext uri="{BB962C8B-B14F-4D97-AF65-F5344CB8AC3E}">
        <p14:creationId xmlns:p14="http://schemas.microsoft.com/office/powerpoint/2010/main" val="224192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994C7C1-1F36-487C-8226-089CE3A89393}" type="slidenum">
              <a:rPr lang="es-CL" smtClean="0"/>
              <a:t>15</a:t>
            </a:fld>
            <a:endParaRPr lang="es-CL"/>
          </a:p>
        </p:txBody>
      </p:sp>
    </p:spTree>
    <p:extLst>
      <p:ext uri="{BB962C8B-B14F-4D97-AF65-F5344CB8AC3E}">
        <p14:creationId xmlns:p14="http://schemas.microsoft.com/office/powerpoint/2010/main" val="3726393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p:cNvSpPr>
            <a:spLocks noGrp="1"/>
          </p:cNvSpPr>
          <p:nvPr>
            <p:ph type="dt" sz="half" idx="10"/>
          </p:nvPr>
        </p:nvSpPr>
        <p:spPr/>
        <p:txBody>
          <a:bodyPr/>
          <a:lstStyle/>
          <a:p>
            <a:fld id="{AD9E3B01-0575-41D0-AC44-B3F8AB38E25D}" type="datetimeFigureOut">
              <a:rPr lang="es-CL" smtClean="0"/>
              <a:t>30-06-2022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ECDC30E-4FAB-48DC-B494-56358A3CEE49}" type="slidenum">
              <a:rPr lang="es-CL" smtClean="0"/>
              <a:t>‹Nº›</a:t>
            </a:fld>
            <a:endParaRPr lang="es-CL"/>
          </a:p>
        </p:txBody>
      </p:sp>
    </p:spTree>
    <p:extLst>
      <p:ext uri="{BB962C8B-B14F-4D97-AF65-F5344CB8AC3E}">
        <p14:creationId xmlns:p14="http://schemas.microsoft.com/office/powerpoint/2010/main" val="139697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AD9E3B01-0575-41D0-AC44-B3F8AB38E25D}" type="datetimeFigureOut">
              <a:rPr lang="es-CL" smtClean="0"/>
              <a:t>30-06-2022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ECDC30E-4FAB-48DC-B494-56358A3CEE49}" type="slidenum">
              <a:rPr lang="es-CL" smtClean="0"/>
              <a:t>‹Nº›</a:t>
            </a:fld>
            <a:endParaRPr lang="es-CL"/>
          </a:p>
        </p:txBody>
      </p:sp>
    </p:spTree>
    <p:extLst>
      <p:ext uri="{BB962C8B-B14F-4D97-AF65-F5344CB8AC3E}">
        <p14:creationId xmlns:p14="http://schemas.microsoft.com/office/powerpoint/2010/main" val="833564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AD9E3B01-0575-41D0-AC44-B3F8AB38E25D}" type="datetimeFigureOut">
              <a:rPr lang="es-CL" smtClean="0"/>
              <a:t>30-06-2022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ECDC30E-4FAB-48DC-B494-56358A3CEE49}" type="slidenum">
              <a:rPr lang="es-CL" smtClean="0"/>
              <a:t>‹Nº›</a:t>
            </a:fld>
            <a:endParaRPr lang="es-CL"/>
          </a:p>
        </p:txBody>
      </p:sp>
    </p:spTree>
    <p:extLst>
      <p:ext uri="{BB962C8B-B14F-4D97-AF65-F5344CB8AC3E}">
        <p14:creationId xmlns:p14="http://schemas.microsoft.com/office/powerpoint/2010/main" val="210503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AD9E3B01-0575-41D0-AC44-B3F8AB38E25D}" type="datetimeFigureOut">
              <a:rPr lang="es-CL" smtClean="0"/>
              <a:t>30-06-2022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ECDC30E-4FAB-48DC-B494-56358A3CEE49}" type="slidenum">
              <a:rPr lang="es-CL" smtClean="0"/>
              <a:t>‹Nº›</a:t>
            </a:fld>
            <a:endParaRPr lang="es-CL"/>
          </a:p>
        </p:txBody>
      </p:sp>
    </p:spTree>
    <p:extLst>
      <p:ext uri="{BB962C8B-B14F-4D97-AF65-F5344CB8AC3E}">
        <p14:creationId xmlns:p14="http://schemas.microsoft.com/office/powerpoint/2010/main" val="45270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D9E3B01-0575-41D0-AC44-B3F8AB38E25D}" type="datetimeFigureOut">
              <a:rPr lang="es-CL" smtClean="0"/>
              <a:t>30-06-2022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4ECDC30E-4FAB-48DC-B494-56358A3CEE49}" type="slidenum">
              <a:rPr lang="es-CL" smtClean="0"/>
              <a:t>‹Nº›</a:t>
            </a:fld>
            <a:endParaRPr lang="es-CL"/>
          </a:p>
        </p:txBody>
      </p:sp>
    </p:spTree>
    <p:extLst>
      <p:ext uri="{BB962C8B-B14F-4D97-AF65-F5344CB8AC3E}">
        <p14:creationId xmlns:p14="http://schemas.microsoft.com/office/powerpoint/2010/main" val="2345218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fecha"/>
          <p:cNvSpPr>
            <a:spLocks noGrp="1"/>
          </p:cNvSpPr>
          <p:nvPr>
            <p:ph type="dt" sz="half" idx="10"/>
          </p:nvPr>
        </p:nvSpPr>
        <p:spPr/>
        <p:txBody>
          <a:bodyPr/>
          <a:lstStyle/>
          <a:p>
            <a:fld id="{AD9E3B01-0575-41D0-AC44-B3F8AB38E25D}" type="datetimeFigureOut">
              <a:rPr lang="es-CL" smtClean="0"/>
              <a:t>30-06-2022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4ECDC30E-4FAB-48DC-B494-56358A3CEE49}" type="slidenum">
              <a:rPr lang="es-CL" smtClean="0"/>
              <a:t>‹Nº›</a:t>
            </a:fld>
            <a:endParaRPr lang="es-CL"/>
          </a:p>
        </p:txBody>
      </p:sp>
    </p:spTree>
    <p:extLst>
      <p:ext uri="{BB962C8B-B14F-4D97-AF65-F5344CB8AC3E}">
        <p14:creationId xmlns:p14="http://schemas.microsoft.com/office/powerpoint/2010/main" val="2992619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6 Marcador de fecha"/>
          <p:cNvSpPr>
            <a:spLocks noGrp="1"/>
          </p:cNvSpPr>
          <p:nvPr>
            <p:ph type="dt" sz="half" idx="10"/>
          </p:nvPr>
        </p:nvSpPr>
        <p:spPr/>
        <p:txBody>
          <a:bodyPr/>
          <a:lstStyle/>
          <a:p>
            <a:fld id="{AD9E3B01-0575-41D0-AC44-B3F8AB38E25D}" type="datetimeFigureOut">
              <a:rPr lang="es-CL" smtClean="0"/>
              <a:t>30-06-2022</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4ECDC30E-4FAB-48DC-B494-56358A3CEE49}" type="slidenum">
              <a:rPr lang="es-CL" smtClean="0"/>
              <a:t>‹Nº›</a:t>
            </a:fld>
            <a:endParaRPr lang="es-CL"/>
          </a:p>
        </p:txBody>
      </p:sp>
    </p:spTree>
    <p:extLst>
      <p:ext uri="{BB962C8B-B14F-4D97-AF65-F5344CB8AC3E}">
        <p14:creationId xmlns:p14="http://schemas.microsoft.com/office/powerpoint/2010/main" val="2993355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fecha"/>
          <p:cNvSpPr>
            <a:spLocks noGrp="1"/>
          </p:cNvSpPr>
          <p:nvPr>
            <p:ph type="dt" sz="half" idx="10"/>
          </p:nvPr>
        </p:nvSpPr>
        <p:spPr/>
        <p:txBody>
          <a:bodyPr/>
          <a:lstStyle/>
          <a:p>
            <a:fld id="{AD9E3B01-0575-41D0-AC44-B3F8AB38E25D}" type="datetimeFigureOut">
              <a:rPr lang="es-CL" smtClean="0"/>
              <a:t>30-06-2022</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4ECDC30E-4FAB-48DC-B494-56358A3CEE49}" type="slidenum">
              <a:rPr lang="es-CL" smtClean="0"/>
              <a:t>‹Nº›</a:t>
            </a:fld>
            <a:endParaRPr lang="es-CL"/>
          </a:p>
        </p:txBody>
      </p:sp>
    </p:spTree>
    <p:extLst>
      <p:ext uri="{BB962C8B-B14F-4D97-AF65-F5344CB8AC3E}">
        <p14:creationId xmlns:p14="http://schemas.microsoft.com/office/powerpoint/2010/main" val="937814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D9E3B01-0575-41D0-AC44-B3F8AB38E25D}" type="datetimeFigureOut">
              <a:rPr lang="es-CL" smtClean="0"/>
              <a:t>30-06-2022</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4ECDC30E-4FAB-48DC-B494-56358A3CEE49}" type="slidenum">
              <a:rPr lang="es-CL" smtClean="0"/>
              <a:t>‹Nº›</a:t>
            </a:fld>
            <a:endParaRPr lang="es-CL"/>
          </a:p>
        </p:txBody>
      </p:sp>
    </p:spTree>
    <p:extLst>
      <p:ext uri="{BB962C8B-B14F-4D97-AF65-F5344CB8AC3E}">
        <p14:creationId xmlns:p14="http://schemas.microsoft.com/office/powerpoint/2010/main" val="29228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D9E3B01-0575-41D0-AC44-B3F8AB38E25D}" type="datetimeFigureOut">
              <a:rPr lang="es-CL" smtClean="0"/>
              <a:t>30-06-2022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4ECDC30E-4FAB-48DC-B494-56358A3CEE49}" type="slidenum">
              <a:rPr lang="es-CL" smtClean="0"/>
              <a:t>‹Nº›</a:t>
            </a:fld>
            <a:endParaRPr lang="es-CL"/>
          </a:p>
        </p:txBody>
      </p:sp>
    </p:spTree>
    <p:extLst>
      <p:ext uri="{BB962C8B-B14F-4D97-AF65-F5344CB8AC3E}">
        <p14:creationId xmlns:p14="http://schemas.microsoft.com/office/powerpoint/2010/main" val="2794208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AD9E3B01-0575-41D0-AC44-B3F8AB38E25D}" type="datetimeFigureOut">
              <a:rPr lang="es-CL" smtClean="0"/>
              <a:t>30-06-2022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4ECDC30E-4FAB-48DC-B494-56358A3CEE49}" type="slidenum">
              <a:rPr lang="es-CL" smtClean="0"/>
              <a:t>‹Nº›</a:t>
            </a:fld>
            <a:endParaRPr lang="es-CL"/>
          </a:p>
        </p:txBody>
      </p:sp>
    </p:spTree>
    <p:extLst>
      <p:ext uri="{BB962C8B-B14F-4D97-AF65-F5344CB8AC3E}">
        <p14:creationId xmlns:p14="http://schemas.microsoft.com/office/powerpoint/2010/main" val="1728905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9E3B01-0575-41D0-AC44-B3F8AB38E25D}" type="datetimeFigureOut">
              <a:rPr lang="es-CL" smtClean="0"/>
              <a:t>30-06-2022</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DC30E-4FAB-48DC-B494-56358A3CEE49}" type="slidenum">
              <a:rPr lang="es-CL" smtClean="0"/>
              <a:t>‹Nº›</a:t>
            </a:fld>
            <a:endParaRPr lang="es-CL"/>
          </a:p>
        </p:txBody>
      </p:sp>
    </p:spTree>
    <p:extLst>
      <p:ext uri="{BB962C8B-B14F-4D97-AF65-F5344CB8AC3E}">
        <p14:creationId xmlns:p14="http://schemas.microsoft.com/office/powerpoint/2010/main" val="1441356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4 CuadroTexto"/>
          <p:cNvSpPr txBox="1"/>
          <p:nvPr/>
        </p:nvSpPr>
        <p:spPr>
          <a:xfrm>
            <a:off x="395536" y="3068960"/>
            <a:ext cx="8352928" cy="2554545"/>
          </a:xfrm>
          <a:prstGeom prst="rect">
            <a:avLst/>
          </a:prstGeom>
          <a:noFill/>
        </p:spPr>
        <p:txBody>
          <a:bodyPr wrap="square" rtlCol="0">
            <a:spAutoFit/>
          </a:bodyPr>
          <a:lstStyle/>
          <a:p>
            <a:pPr algn="ctr"/>
            <a:r>
              <a:rPr lang="es-CL" sz="3200" b="1" dirty="0">
                <a:solidFill>
                  <a:srgbClr val="FFC000"/>
                </a:solidFill>
                <a:latin typeface="+mj-lt"/>
                <a:cs typeface="Aharoni" panose="02010803020104030203" pitchFamily="2" charset="-79"/>
              </a:rPr>
              <a:t>Brigada Antinarcóticos y Contra el Crimen Organizado Iquique</a:t>
            </a:r>
          </a:p>
          <a:p>
            <a:pPr algn="ctr"/>
            <a:r>
              <a:rPr lang="es-CL" sz="3200" b="1" dirty="0">
                <a:solidFill>
                  <a:srgbClr val="FFC000"/>
                </a:solidFill>
                <a:latin typeface="+mj-lt"/>
                <a:cs typeface="Aharoni" panose="02010803020104030203" pitchFamily="2" charset="-79"/>
              </a:rPr>
              <a:t>“Detective Mártir José Cubillos Rivera”</a:t>
            </a:r>
          </a:p>
          <a:p>
            <a:pPr algn="ctr"/>
            <a:endParaRPr lang="es-CL" sz="3200" b="1" dirty="0">
              <a:solidFill>
                <a:srgbClr val="FFC000"/>
              </a:solidFill>
              <a:latin typeface="+mj-lt"/>
              <a:cs typeface="Aharoni" panose="02010803020104030203" pitchFamily="2" charset="-79"/>
            </a:endParaRPr>
          </a:p>
          <a:p>
            <a:pPr algn="ctr"/>
            <a:r>
              <a:rPr lang="es-CL" sz="3200" b="1" dirty="0">
                <a:solidFill>
                  <a:schemeClr val="bg1"/>
                </a:solidFill>
                <a:latin typeface="+mj-lt"/>
                <a:cs typeface="Aharoni" panose="02010803020104030203" pitchFamily="2" charset="-79"/>
              </a:rPr>
              <a:t>      </a:t>
            </a:r>
            <a:endParaRPr lang="es-CL" sz="2000" b="1" dirty="0">
              <a:solidFill>
                <a:schemeClr val="bg1"/>
              </a:solidFill>
              <a:latin typeface="+mj-lt"/>
              <a:cs typeface="Aharoni" panose="02010803020104030203" pitchFamily="2" charset="-79"/>
            </a:endParaRPr>
          </a:p>
        </p:txBody>
      </p:sp>
      <p:pic>
        <p:nvPicPr>
          <p:cNvPr id="3" name="Imagen 2">
            <a:extLst>
              <a:ext uri="{FF2B5EF4-FFF2-40B4-BE49-F238E27FC236}">
                <a16:creationId xmlns:a16="http://schemas.microsoft.com/office/drawing/2014/main" id="{7E6BCAB4-DF5A-44FC-8AF2-B94393FA827F}"/>
              </a:ext>
            </a:extLst>
          </p:cNvPr>
          <p:cNvPicPr>
            <a:picLocks noChangeAspect="1"/>
          </p:cNvPicPr>
          <p:nvPr/>
        </p:nvPicPr>
        <p:blipFill>
          <a:blip r:embed="rId3"/>
          <a:stretch>
            <a:fillRect/>
          </a:stretch>
        </p:blipFill>
        <p:spPr>
          <a:xfrm>
            <a:off x="1393571" y="4941168"/>
            <a:ext cx="1656184" cy="1656184"/>
          </a:xfrm>
          <a:prstGeom prst="rect">
            <a:avLst/>
          </a:prstGeom>
        </p:spPr>
      </p:pic>
      <p:pic>
        <p:nvPicPr>
          <p:cNvPr id="4" name="Imagen 3">
            <a:extLst>
              <a:ext uri="{FF2B5EF4-FFF2-40B4-BE49-F238E27FC236}">
                <a16:creationId xmlns:a16="http://schemas.microsoft.com/office/drawing/2014/main" id="{A6A04BDA-B3DE-4CF8-9F08-5C3573E822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2378" y="4964524"/>
            <a:ext cx="1650892"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547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547664" y="260648"/>
            <a:ext cx="6120680" cy="830997"/>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ASOCIACION ILICITA O ASOCIACION DELICTIVA O ASOCIACION CRIMINAL</a:t>
            </a:r>
          </a:p>
        </p:txBody>
      </p:sp>
      <p:pic>
        <p:nvPicPr>
          <p:cNvPr id="7" name="Imagen 6">
            <a:extLst>
              <a:ext uri="{FF2B5EF4-FFF2-40B4-BE49-F238E27FC236}">
                <a16:creationId xmlns:a16="http://schemas.microsoft.com/office/drawing/2014/main" id="{DDC06233-35FC-C702-B138-2572677D38DD}"/>
              </a:ext>
            </a:extLst>
          </p:cNvPr>
          <p:cNvPicPr>
            <a:picLocks noChangeAspect="1"/>
          </p:cNvPicPr>
          <p:nvPr/>
        </p:nvPicPr>
        <p:blipFill>
          <a:blip r:embed="rId3"/>
          <a:stretch>
            <a:fillRect/>
          </a:stretch>
        </p:blipFill>
        <p:spPr>
          <a:xfrm>
            <a:off x="827584" y="1091645"/>
            <a:ext cx="3633162" cy="5643914"/>
          </a:xfrm>
          <a:prstGeom prst="rect">
            <a:avLst/>
          </a:prstGeom>
        </p:spPr>
      </p:pic>
      <p:pic>
        <p:nvPicPr>
          <p:cNvPr id="9" name="Imagen 8">
            <a:extLst>
              <a:ext uri="{FF2B5EF4-FFF2-40B4-BE49-F238E27FC236}">
                <a16:creationId xmlns:a16="http://schemas.microsoft.com/office/drawing/2014/main" id="{80ABCD73-A845-63EF-E9B1-2CD49BDA5931}"/>
              </a:ext>
            </a:extLst>
          </p:cNvPr>
          <p:cNvPicPr>
            <a:picLocks noChangeAspect="1"/>
          </p:cNvPicPr>
          <p:nvPr/>
        </p:nvPicPr>
        <p:blipFill>
          <a:blip r:embed="rId4"/>
          <a:stretch>
            <a:fillRect/>
          </a:stretch>
        </p:blipFill>
        <p:spPr>
          <a:xfrm>
            <a:off x="5354681" y="1091645"/>
            <a:ext cx="3125992" cy="5643914"/>
          </a:xfrm>
          <a:prstGeom prst="rect">
            <a:avLst/>
          </a:prstGeom>
        </p:spPr>
      </p:pic>
    </p:spTree>
    <p:extLst>
      <p:ext uri="{BB962C8B-B14F-4D97-AF65-F5344CB8AC3E}">
        <p14:creationId xmlns:p14="http://schemas.microsoft.com/office/powerpoint/2010/main" val="963836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547664" y="260648"/>
            <a:ext cx="6120680" cy="830997"/>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ASOCIACION ILICITA O ASOCIACION DELICTIVA O ASOCIACION CRIMINAL</a:t>
            </a:r>
          </a:p>
        </p:txBody>
      </p:sp>
      <p:pic>
        <p:nvPicPr>
          <p:cNvPr id="4" name="Imagen 3">
            <a:extLst>
              <a:ext uri="{FF2B5EF4-FFF2-40B4-BE49-F238E27FC236}">
                <a16:creationId xmlns:a16="http://schemas.microsoft.com/office/drawing/2014/main" id="{A5C76FE7-4344-9061-2AE1-22C7EB00148F}"/>
              </a:ext>
            </a:extLst>
          </p:cNvPr>
          <p:cNvPicPr>
            <a:picLocks noChangeAspect="1"/>
          </p:cNvPicPr>
          <p:nvPr/>
        </p:nvPicPr>
        <p:blipFill>
          <a:blip r:embed="rId3"/>
          <a:stretch>
            <a:fillRect/>
          </a:stretch>
        </p:blipFill>
        <p:spPr>
          <a:xfrm>
            <a:off x="663586" y="1125636"/>
            <a:ext cx="2972310" cy="5599189"/>
          </a:xfrm>
          <a:prstGeom prst="rect">
            <a:avLst/>
          </a:prstGeom>
        </p:spPr>
      </p:pic>
      <p:pic>
        <p:nvPicPr>
          <p:cNvPr id="6" name="Imagen 5">
            <a:extLst>
              <a:ext uri="{FF2B5EF4-FFF2-40B4-BE49-F238E27FC236}">
                <a16:creationId xmlns:a16="http://schemas.microsoft.com/office/drawing/2014/main" id="{C346DEA0-15B6-91F7-2F97-D7EF59380D13}"/>
              </a:ext>
            </a:extLst>
          </p:cNvPr>
          <p:cNvPicPr>
            <a:picLocks noChangeAspect="1"/>
          </p:cNvPicPr>
          <p:nvPr/>
        </p:nvPicPr>
        <p:blipFill>
          <a:blip r:embed="rId4"/>
          <a:stretch>
            <a:fillRect/>
          </a:stretch>
        </p:blipFill>
        <p:spPr>
          <a:xfrm>
            <a:off x="5004048" y="2492896"/>
            <a:ext cx="3457575" cy="2571750"/>
          </a:xfrm>
          <a:prstGeom prst="rect">
            <a:avLst/>
          </a:prstGeom>
        </p:spPr>
      </p:pic>
    </p:spTree>
    <p:extLst>
      <p:ext uri="{BB962C8B-B14F-4D97-AF65-F5344CB8AC3E}">
        <p14:creationId xmlns:p14="http://schemas.microsoft.com/office/powerpoint/2010/main" val="3214008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547664" y="260648"/>
            <a:ext cx="6120680" cy="461665"/>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DATOS </a:t>
            </a:r>
          </a:p>
        </p:txBody>
      </p:sp>
      <p:pic>
        <p:nvPicPr>
          <p:cNvPr id="5" name="Imagen 4">
            <a:extLst>
              <a:ext uri="{FF2B5EF4-FFF2-40B4-BE49-F238E27FC236}">
                <a16:creationId xmlns:a16="http://schemas.microsoft.com/office/drawing/2014/main" id="{6AC174BA-118D-7C9E-BE75-BD9456794305}"/>
              </a:ext>
            </a:extLst>
          </p:cNvPr>
          <p:cNvPicPr>
            <a:picLocks noChangeAspect="1"/>
          </p:cNvPicPr>
          <p:nvPr/>
        </p:nvPicPr>
        <p:blipFill>
          <a:blip r:embed="rId3"/>
          <a:stretch>
            <a:fillRect/>
          </a:stretch>
        </p:blipFill>
        <p:spPr>
          <a:xfrm>
            <a:off x="983534" y="908720"/>
            <a:ext cx="7590124" cy="5688632"/>
          </a:xfrm>
          <a:prstGeom prst="rect">
            <a:avLst/>
          </a:prstGeom>
        </p:spPr>
      </p:pic>
    </p:spTree>
    <p:extLst>
      <p:ext uri="{BB962C8B-B14F-4D97-AF65-F5344CB8AC3E}">
        <p14:creationId xmlns:p14="http://schemas.microsoft.com/office/powerpoint/2010/main" val="2621602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5543416C-0055-E782-2BC9-0EF61D2A5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3" y="70608"/>
            <a:ext cx="4464497" cy="335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5FED50CB-5FCF-41DC-8533-B83FB7D88EAD}"/>
              </a:ext>
            </a:extLst>
          </p:cNvPr>
          <p:cNvPicPr>
            <a:picLocks noChangeAspect="1"/>
          </p:cNvPicPr>
          <p:nvPr/>
        </p:nvPicPr>
        <p:blipFill>
          <a:blip r:embed="rId4"/>
          <a:stretch>
            <a:fillRect/>
          </a:stretch>
        </p:blipFill>
        <p:spPr>
          <a:xfrm>
            <a:off x="3833972" y="2780928"/>
            <a:ext cx="4845069" cy="3781797"/>
          </a:xfrm>
          <a:prstGeom prst="rect">
            <a:avLst/>
          </a:prstGeom>
        </p:spPr>
      </p:pic>
    </p:spTree>
    <p:extLst>
      <p:ext uri="{BB962C8B-B14F-4D97-AF65-F5344CB8AC3E}">
        <p14:creationId xmlns:p14="http://schemas.microsoft.com/office/powerpoint/2010/main" val="2790299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21039FF-E19E-F2D3-DE9D-B89060E2DE30}"/>
              </a:ext>
            </a:extLst>
          </p:cNvPr>
          <p:cNvPicPr>
            <a:picLocks noChangeAspect="1"/>
          </p:cNvPicPr>
          <p:nvPr/>
        </p:nvPicPr>
        <p:blipFill>
          <a:blip r:embed="rId3"/>
          <a:stretch>
            <a:fillRect/>
          </a:stretch>
        </p:blipFill>
        <p:spPr>
          <a:xfrm>
            <a:off x="1043608" y="188640"/>
            <a:ext cx="7499498" cy="3456384"/>
          </a:xfrm>
          <a:prstGeom prst="rect">
            <a:avLst/>
          </a:prstGeom>
        </p:spPr>
      </p:pic>
      <p:pic>
        <p:nvPicPr>
          <p:cNvPr id="3" name="Imagen 2">
            <a:extLst>
              <a:ext uri="{FF2B5EF4-FFF2-40B4-BE49-F238E27FC236}">
                <a16:creationId xmlns:a16="http://schemas.microsoft.com/office/drawing/2014/main" id="{68088602-5E6D-E673-C4C7-18DB98C63D17}"/>
              </a:ext>
            </a:extLst>
          </p:cNvPr>
          <p:cNvPicPr>
            <a:picLocks noChangeAspect="1"/>
          </p:cNvPicPr>
          <p:nvPr/>
        </p:nvPicPr>
        <p:blipFill>
          <a:blip r:embed="rId4"/>
          <a:stretch>
            <a:fillRect/>
          </a:stretch>
        </p:blipFill>
        <p:spPr>
          <a:xfrm>
            <a:off x="251520" y="3068960"/>
            <a:ext cx="5859351" cy="3600400"/>
          </a:xfrm>
          <a:prstGeom prst="rect">
            <a:avLst/>
          </a:prstGeom>
        </p:spPr>
      </p:pic>
    </p:spTree>
    <p:extLst>
      <p:ext uri="{BB962C8B-B14F-4D97-AF65-F5344CB8AC3E}">
        <p14:creationId xmlns:p14="http://schemas.microsoft.com/office/powerpoint/2010/main" val="3500518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423838" y="299106"/>
            <a:ext cx="6624736" cy="461665"/>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BRIANCO IQUIQUE</a:t>
            </a:r>
          </a:p>
        </p:txBody>
      </p:sp>
      <p:graphicFrame>
        <p:nvGraphicFramePr>
          <p:cNvPr id="8" name="Diagrama 7">
            <a:extLst>
              <a:ext uri="{FF2B5EF4-FFF2-40B4-BE49-F238E27FC236}">
                <a16:creationId xmlns:a16="http://schemas.microsoft.com/office/drawing/2014/main" id="{CDEC43FC-416B-41CD-BFDD-CBD22937DB16}"/>
              </a:ext>
            </a:extLst>
          </p:cNvPr>
          <p:cNvGraphicFramePr/>
          <p:nvPr>
            <p:extLst>
              <p:ext uri="{D42A27DB-BD31-4B8C-83A1-F6EECF244321}">
                <p14:modId xmlns:p14="http://schemas.microsoft.com/office/powerpoint/2010/main" val="1497761298"/>
              </p:ext>
            </p:extLst>
          </p:nvPr>
        </p:nvGraphicFramePr>
        <p:xfrm>
          <a:off x="467544" y="1124458"/>
          <a:ext cx="7704856"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Rectángulo 15">
            <a:extLst>
              <a:ext uri="{FF2B5EF4-FFF2-40B4-BE49-F238E27FC236}">
                <a16:creationId xmlns:a16="http://schemas.microsoft.com/office/drawing/2014/main" id="{70C36C91-5A30-4793-B8F1-AD9A77171CF9}"/>
              </a:ext>
            </a:extLst>
          </p:cNvPr>
          <p:cNvSpPr/>
          <p:nvPr/>
        </p:nvSpPr>
        <p:spPr>
          <a:xfrm>
            <a:off x="4978447" y="3676236"/>
            <a:ext cx="817689" cy="184812"/>
          </a:xfrm>
          <a:prstGeom prst="rect">
            <a:avLst/>
          </a:prstGeom>
          <a:scene3d>
            <a:camera prst="orthographicFront"/>
            <a:lightRig rig="chilly" dir="t"/>
          </a:scene3d>
          <a:sp3d z="12700" extrusionH="1700" prstMaterial="dkEdge">
            <a:bevelT w="25400" h="6350" prst="softRound"/>
            <a:bevelB w="0" h="0" prst="convex"/>
          </a:sp3d>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s-ES" sz="1100" dirty="0"/>
          </a:p>
        </p:txBody>
      </p:sp>
      <p:sp>
        <p:nvSpPr>
          <p:cNvPr id="25" name="Rectángulo 24">
            <a:extLst>
              <a:ext uri="{FF2B5EF4-FFF2-40B4-BE49-F238E27FC236}">
                <a16:creationId xmlns:a16="http://schemas.microsoft.com/office/drawing/2014/main" id="{BADF95E5-0AB8-43ED-ADE3-790BF5C784E8}"/>
              </a:ext>
            </a:extLst>
          </p:cNvPr>
          <p:cNvSpPr/>
          <p:nvPr/>
        </p:nvSpPr>
        <p:spPr>
          <a:xfrm>
            <a:off x="6343911" y="4669097"/>
            <a:ext cx="1260423" cy="421677"/>
          </a:xfrm>
          <a:prstGeom prst="rect">
            <a:avLst/>
          </a:prstGeom>
          <a:solidFill>
            <a:schemeClr val="accent3">
              <a:lumMod val="75000"/>
            </a:schemeClr>
          </a:solid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r>
              <a:rPr lang="es-ES" dirty="0" err="1"/>
              <a:t>Cumorales</a:t>
            </a:r>
            <a:endParaRPr lang="es-ES" dirty="0"/>
          </a:p>
        </p:txBody>
      </p:sp>
      <p:cxnSp>
        <p:nvCxnSpPr>
          <p:cNvPr id="28" name="Conector recto de flecha 27">
            <a:extLst>
              <a:ext uri="{FF2B5EF4-FFF2-40B4-BE49-F238E27FC236}">
                <a16:creationId xmlns:a16="http://schemas.microsoft.com/office/drawing/2014/main" id="{10A082FB-3FDE-46AB-9747-F035DE239FB7}"/>
              </a:ext>
            </a:extLst>
          </p:cNvPr>
          <p:cNvCxnSpPr>
            <a:cxnSpLocks/>
          </p:cNvCxnSpPr>
          <p:nvPr/>
        </p:nvCxnSpPr>
        <p:spPr>
          <a:xfrm flipV="1">
            <a:off x="4736206" y="4864367"/>
            <a:ext cx="1556433" cy="134805"/>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Conector recto de flecha 28">
            <a:extLst>
              <a:ext uri="{FF2B5EF4-FFF2-40B4-BE49-F238E27FC236}">
                <a16:creationId xmlns:a16="http://schemas.microsoft.com/office/drawing/2014/main" id="{1D277549-95A1-425E-A28A-4A4062A838A4}"/>
              </a:ext>
            </a:extLst>
          </p:cNvPr>
          <p:cNvCxnSpPr>
            <a:cxnSpLocks/>
          </p:cNvCxnSpPr>
          <p:nvPr/>
        </p:nvCxnSpPr>
        <p:spPr>
          <a:xfrm>
            <a:off x="4780471" y="5109474"/>
            <a:ext cx="1512168" cy="191734"/>
          </a:xfrm>
          <a:prstGeom prst="straightConnector1">
            <a:avLst/>
          </a:prstGeom>
          <a:ln w="38100">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 name="Conector: angular 3">
            <a:extLst>
              <a:ext uri="{FF2B5EF4-FFF2-40B4-BE49-F238E27FC236}">
                <a16:creationId xmlns:a16="http://schemas.microsoft.com/office/drawing/2014/main" id="{886DFC8A-CF4D-497B-B170-F1C0FA07B9F0}"/>
              </a:ext>
            </a:extLst>
          </p:cNvPr>
          <p:cNvCxnSpPr>
            <a:cxnSpLocks/>
          </p:cNvCxnSpPr>
          <p:nvPr/>
        </p:nvCxnSpPr>
        <p:spPr>
          <a:xfrm>
            <a:off x="467544" y="3573016"/>
            <a:ext cx="3693215" cy="1296144"/>
          </a:xfrm>
          <a:prstGeom prst="bentConnector3">
            <a:avLst>
              <a:gd name="adj1" fmla="val 30832"/>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135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2267744" y="260648"/>
            <a:ext cx="662473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srgbClr val="FFC000"/>
                </a:solidFill>
                <a:effectLst/>
                <a:uLnTx/>
                <a:uFillTx/>
                <a:latin typeface="Calibri"/>
                <a:ea typeface="+mn-ea"/>
                <a:cs typeface="Aharoni" panose="02010803020104030203" pitchFamily="2" charset="-79"/>
              </a:rPr>
              <a:t>                ESTADISTICAS</a:t>
            </a:r>
          </a:p>
        </p:txBody>
      </p:sp>
      <p:graphicFrame>
        <p:nvGraphicFramePr>
          <p:cNvPr id="5" name="Gráfico 4">
            <a:extLst>
              <a:ext uri="{FF2B5EF4-FFF2-40B4-BE49-F238E27FC236}">
                <a16:creationId xmlns:a16="http://schemas.microsoft.com/office/drawing/2014/main" id="{689AB7B5-AA84-4E79-B618-68C016BA3413}"/>
              </a:ext>
            </a:extLst>
          </p:cNvPr>
          <p:cNvGraphicFramePr/>
          <p:nvPr>
            <p:extLst>
              <p:ext uri="{D42A27DB-BD31-4B8C-83A1-F6EECF244321}">
                <p14:modId xmlns:p14="http://schemas.microsoft.com/office/powerpoint/2010/main" val="1365679907"/>
              </p:ext>
            </p:extLst>
          </p:nvPr>
        </p:nvGraphicFramePr>
        <p:xfrm>
          <a:off x="915646" y="780511"/>
          <a:ext cx="6768752" cy="4498510"/>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A50E12E5-C073-44DD-B759-B7EDA2A4846B}"/>
              </a:ext>
            </a:extLst>
          </p:cNvPr>
          <p:cNvSpPr txBox="1"/>
          <p:nvPr/>
        </p:nvSpPr>
        <p:spPr>
          <a:xfrm>
            <a:off x="7524328" y="1149579"/>
            <a:ext cx="172819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solidFill>
                <a:effectLst/>
                <a:uLnTx/>
                <a:uFillTx/>
                <a:latin typeface="Calibri"/>
                <a:ea typeface="+mn-ea"/>
                <a:cs typeface="+mn-cs"/>
              </a:rPr>
              <a:t>AÑO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solidFill>
                <a:effectLst/>
                <a:uLnTx/>
                <a:uFillTx/>
                <a:latin typeface="Calibri"/>
                <a:ea typeface="+mn-ea"/>
                <a:cs typeface="+mn-cs"/>
              </a:rPr>
              <a:t>Organizaciones: 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solidFill>
                <a:effectLst/>
                <a:uLnTx/>
                <a:uFillTx/>
                <a:latin typeface="Calibri"/>
                <a:ea typeface="+mn-ea"/>
                <a:cs typeface="+mn-cs"/>
              </a:rPr>
              <a:t>Bandas: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solidFill>
                <a:effectLst/>
                <a:uLnTx/>
                <a:uFillTx/>
                <a:latin typeface="Calibri"/>
                <a:ea typeface="+mn-ea"/>
                <a:cs typeface="+mn-cs"/>
              </a:rPr>
              <a:t>Armas: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solidFill>
                <a:effectLst/>
                <a:uLnTx/>
                <a:uFillTx/>
                <a:latin typeface="Calibri"/>
                <a:ea typeface="+mn-ea"/>
                <a:cs typeface="+mn-cs"/>
              </a:rPr>
              <a:t>Vehículos: 94</a:t>
            </a:r>
          </a:p>
        </p:txBody>
      </p:sp>
      <p:sp>
        <p:nvSpPr>
          <p:cNvPr id="9" name="CuadroTexto 8">
            <a:extLst>
              <a:ext uri="{FF2B5EF4-FFF2-40B4-BE49-F238E27FC236}">
                <a16:creationId xmlns:a16="http://schemas.microsoft.com/office/drawing/2014/main" id="{4FF104F4-8F8D-4B86-A5EE-0450F16FF8C3}"/>
              </a:ext>
            </a:extLst>
          </p:cNvPr>
          <p:cNvSpPr txBox="1"/>
          <p:nvPr/>
        </p:nvSpPr>
        <p:spPr>
          <a:xfrm>
            <a:off x="7524328" y="2733271"/>
            <a:ext cx="1628282"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solidFill>
                <a:effectLst/>
                <a:uLnTx/>
                <a:uFillTx/>
                <a:latin typeface="Calibri"/>
                <a:ea typeface="+mn-ea"/>
                <a:cs typeface="+mn-cs"/>
              </a:rPr>
              <a:t>AÑO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solidFill>
                <a:effectLst/>
                <a:uLnTx/>
                <a:uFillTx/>
                <a:latin typeface="Calibri"/>
                <a:ea typeface="+mn-ea"/>
                <a:cs typeface="+mn-cs"/>
              </a:rPr>
              <a:t>Organizaciones: 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solidFill>
                <a:effectLst/>
                <a:uLnTx/>
                <a:uFillTx/>
                <a:latin typeface="Calibri"/>
                <a:ea typeface="+mn-ea"/>
                <a:cs typeface="+mn-cs"/>
              </a:rPr>
              <a:t>Bandas: 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solidFill>
                <a:effectLst/>
                <a:uLnTx/>
                <a:uFillTx/>
                <a:latin typeface="Calibri"/>
                <a:ea typeface="+mn-ea"/>
                <a:cs typeface="+mn-cs"/>
              </a:rPr>
              <a:t>Armas: 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L" sz="1400" b="1" i="0" u="none" strike="noStrike" kern="1200" cap="none" spc="0" normalizeH="0" baseline="0" noProof="0" dirty="0">
                <a:ln>
                  <a:noFill/>
                </a:ln>
                <a:solidFill>
                  <a:prstClr val="black"/>
                </a:solidFill>
                <a:effectLst/>
                <a:uLnTx/>
                <a:uFillTx/>
                <a:latin typeface="Calibri"/>
                <a:ea typeface="+mn-ea"/>
                <a:cs typeface="+mn-cs"/>
              </a:rPr>
              <a:t>Vehículos: 63</a:t>
            </a:r>
          </a:p>
        </p:txBody>
      </p:sp>
      <p:pic>
        <p:nvPicPr>
          <p:cNvPr id="6" name="Imagen 5">
            <a:extLst>
              <a:ext uri="{FF2B5EF4-FFF2-40B4-BE49-F238E27FC236}">
                <a16:creationId xmlns:a16="http://schemas.microsoft.com/office/drawing/2014/main" id="{9C40CA2C-49A0-4BF6-9748-779C2900C58A}"/>
              </a:ext>
            </a:extLst>
          </p:cNvPr>
          <p:cNvPicPr>
            <a:picLocks noChangeAspect="1"/>
          </p:cNvPicPr>
          <p:nvPr/>
        </p:nvPicPr>
        <p:blipFill>
          <a:blip r:embed="rId4"/>
          <a:stretch>
            <a:fillRect/>
          </a:stretch>
        </p:blipFill>
        <p:spPr>
          <a:xfrm>
            <a:off x="107504" y="5229200"/>
            <a:ext cx="6347776" cy="1580285"/>
          </a:xfrm>
          <a:prstGeom prst="rect">
            <a:avLst/>
          </a:prstGeom>
        </p:spPr>
      </p:pic>
    </p:spTree>
    <p:extLst>
      <p:ext uri="{BB962C8B-B14F-4D97-AF65-F5344CB8AC3E}">
        <p14:creationId xmlns:p14="http://schemas.microsoft.com/office/powerpoint/2010/main" val="3125489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2267744" y="260648"/>
            <a:ext cx="662473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L" sz="2400" b="1" i="0" u="none" strike="noStrike" kern="1200" cap="none" spc="0" normalizeH="0" baseline="0" noProof="0" dirty="0">
                <a:ln>
                  <a:noFill/>
                </a:ln>
                <a:solidFill>
                  <a:srgbClr val="FFC000"/>
                </a:solidFill>
                <a:effectLst/>
                <a:uLnTx/>
                <a:uFillTx/>
                <a:latin typeface="Calibri"/>
                <a:ea typeface="+mn-ea"/>
                <a:cs typeface="Aharoni" panose="02010803020104030203" pitchFamily="2" charset="-79"/>
              </a:rPr>
              <a:t>                ESTADISTICAS</a:t>
            </a:r>
          </a:p>
        </p:txBody>
      </p:sp>
      <p:graphicFrame>
        <p:nvGraphicFramePr>
          <p:cNvPr id="5" name="Gráfico 4">
            <a:extLst>
              <a:ext uri="{FF2B5EF4-FFF2-40B4-BE49-F238E27FC236}">
                <a16:creationId xmlns:a16="http://schemas.microsoft.com/office/drawing/2014/main" id="{689AB7B5-AA84-4E79-B618-68C016BA3413}"/>
              </a:ext>
            </a:extLst>
          </p:cNvPr>
          <p:cNvGraphicFramePr/>
          <p:nvPr>
            <p:extLst>
              <p:ext uri="{D42A27DB-BD31-4B8C-83A1-F6EECF244321}">
                <p14:modId xmlns:p14="http://schemas.microsoft.com/office/powerpoint/2010/main" val="2254825528"/>
              </p:ext>
            </p:extLst>
          </p:nvPr>
        </p:nvGraphicFramePr>
        <p:xfrm>
          <a:off x="915646" y="780511"/>
          <a:ext cx="6768752" cy="4498510"/>
        </p:xfrm>
        <a:graphic>
          <a:graphicData uri="http://schemas.openxmlformats.org/drawingml/2006/chart">
            <c:chart xmlns:c="http://schemas.openxmlformats.org/drawingml/2006/chart" xmlns:r="http://schemas.openxmlformats.org/officeDocument/2006/relationships" r:id="rId3"/>
          </a:graphicData>
        </a:graphic>
      </p:graphicFrame>
      <p:pic>
        <p:nvPicPr>
          <p:cNvPr id="4" name="Imagen 3">
            <a:extLst>
              <a:ext uri="{FF2B5EF4-FFF2-40B4-BE49-F238E27FC236}">
                <a16:creationId xmlns:a16="http://schemas.microsoft.com/office/drawing/2014/main" id="{8484807E-4DF9-4664-86C2-5686AFB49299}"/>
              </a:ext>
            </a:extLst>
          </p:cNvPr>
          <p:cNvPicPr>
            <a:picLocks noChangeAspect="1"/>
          </p:cNvPicPr>
          <p:nvPr/>
        </p:nvPicPr>
        <p:blipFill>
          <a:blip r:embed="rId4"/>
          <a:stretch>
            <a:fillRect/>
          </a:stretch>
        </p:blipFill>
        <p:spPr>
          <a:xfrm>
            <a:off x="1043608" y="5517232"/>
            <a:ext cx="6781800" cy="762000"/>
          </a:xfrm>
          <a:prstGeom prst="rect">
            <a:avLst/>
          </a:prstGeom>
        </p:spPr>
      </p:pic>
    </p:spTree>
    <p:extLst>
      <p:ext uri="{BB962C8B-B14F-4D97-AF65-F5344CB8AC3E}">
        <p14:creationId xmlns:p14="http://schemas.microsoft.com/office/powerpoint/2010/main" val="28355539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40EDAA4-14A2-0325-80F3-22E5356A63D1}"/>
              </a:ext>
            </a:extLst>
          </p:cNvPr>
          <p:cNvPicPr>
            <a:picLocks noChangeAspect="1"/>
          </p:cNvPicPr>
          <p:nvPr/>
        </p:nvPicPr>
        <p:blipFill>
          <a:blip r:embed="rId3"/>
          <a:stretch>
            <a:fillRect/>
          </a:stretch>
        </p:blipFill>
        <p:spPr>
          <a:xfrm>
            <a:off x="179512" y="125828"/>
            <a:ext cx="3960771" cy="3303172"/>
          </a:xfrm>
          <a:prstGeom prst="rect">
            <a:avLst/>
          </a:prstGeom>
        </p:spPr>
      </p:pic>
      <p:pic>
        <p:nvPicPr>
          <p:cNvPr id="9" name="Imagen 8">
            <a:extLst>
              <a:ext uri="{FF2B5EF4-FFF2-40B4-BE49-F238E27FC236}">
                <a16:creationId xmlns:a16="http://schemas.microsoft.com/office/drawing/2014/main" id="{E98D9CCB-ABF3-ADD3-C9A4-3D3E13196A9F}"/>
              </a:ext>
            </a:extLst>
          </p:cNvPr>
          <p:cNvPicPr>
            <a:picLocks noChangeAspect="1"/>
          </p:cNvPicPr>
          <p:nvPr/>
        </p:nvPicPr>
        <p:blipFill>
          <a:blip r:embed="rId4"/>
          <a:stretch>
            <a:fillRect/>
          </a:stretch>
        </p:blipFill>
        <p:spPr>
          <a:xfrm>
            <a:off x="4716016" y="143162"/>
            <a:ext cx="3754647" cy="2858510"/>
          </a:xfrm>
          <a:prstGeom prst="rect">
            <a:avLst/>
          </a:prstGeom>
        </p:spPr>
      </p:pic>
      <p:pic>
        <p:nvPicPr>
          <p:cNvPr id="11" name="Imagen 10">
            <a:extLst>
              <a:ext uri="{FF2B5EF4-FFF2-40B4-BE49-F238E27FC236}">
                <a16:creationId xmlns:a16="http://schemas.microsoft.com/office/drawing/2014/main" id="{77C7A8F1-832A-C401-F9E7-3179E1D2A1C4}"/>
              </a:ext>
            </a:extLst>
          </p:cNvPr>
          <p:cNvPicPr>
            <a:picLocks noChangeAspect="1"/>
          </p:cNvPicPr>
          <p:nvPr/>
        </p:nvPicPr>
        <p:blipFill>
          <a:blip r:embed="rId5"/>
          <a:stretch>
            <a:fillRect/>
          </a:stretch>
        </p:blipFill>
        <p:spPr>
          <a:xfrm>
            <a:off x="1475656" y="4005064"/>
            <a:ext cx="6084168" cy="2604760"/>
          </a:xfrm>
          <a:prstGeom prst="rect">
            <a:avLst/>
          </a:prstGeom>
        </p:spPr>
      </p:pic>
    </p:spTree>
    <p:extLst>
      <p:ext uri="{BB962C8B-B14F-4D97-AF65-F5344CB8AC3E}">
        <p14:creationId xmlns:p14="http://schemas.microsoft.com/office/powerpoint/2010/main" val="2387762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626D2EF3-A801-A2E2-9E4B-80D659303670}"/>
              </a:ext>
            </a:extLst>
          </p:cNvPr>
          <p:cNvSpPr txBox="1">
            <a:spLocks/>
          </p:cNvSpPr>
          <p:nvPr/>
        </p:nvSpPr>
        <p:spPr>
          <a:xfrm>
            <a:off x="942975" y="55563"/>
            <a:ext cx="6707188" cy="1004887"/>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MX" altLang="es-CL" sz="3200">
                <a:solidFill>
                  <a:srgbClr val="FFC000"/>
                </a:solidFill>
              </a:rPr>
              <a:t>ESTRUCTURA CRIMINAL INTERVENIDA EL 23 DE MARZO DEL 2022</a:t>
            </a:r>
            <a:endParaRPr lang="es-CL" altLang="es-CL" sz="3200" dirty="0">
              <a:solidFill>
                <a:srgbClr val="FFC000"/>
              </a:solidFill>
            </a:endParaRPr>
          </a:p>
        </p:txBody>
      </p:sp>
      <p:pic>
        <p:nvPicPr>
          <p:cNvPr id="7" name="Imagen 6">
            <a:extLst>
              <a:ext uri="{FF2B5EF4-FFF2-40B4-BE49-F238E27FC236}">
                <a16:creationId xmlns:a16="http://schemas.microsoft.com/office/drawing/2014/main" id="{30334864-D33F-E76F-4FF9-967D90D8E060}"/>
              </a:ext>
            </a:extLst>
          </p:cNvPr>
          <p:cNvPicPr>
            <a:picLocks noChangeAspect="1"/>
          </p:cNvPicPr>
          <p:nvPr/>
        </p:nvPicPr>
        <p:blipFill>
          <a:blip r:embed="rId3"/>
          <a:stretch>
            <a:fillRect/>
          </a:stretch>
        </p:blipFill>
        <p:spPr>
          <a:xfrm>
            <a:off x="107504" y="188640"/>
            <a:ext cx="8640960" cy="6316839"/>
          </a:xfrm>
          <a:prstGeom prst="rect">
            <a:avLst/>
          </a:prstGeom>
        </p:spPr>
      </p:pic>
    </p:spTree>
    <p:extLst>
      <p:ext uri="{BB962C8B-B14F-4D97-AF65-F5344CB8AC3E}">
        <p14:creationId xmlns:p14="http://schemas.microsoft.com/office/powerpoint/2010/main" val="1931499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2267744" y="260648"/>
            <a:ext cx="5040560" cy="461665"/>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QUE ES CRIMEN ORGANIZADO</a:t>
            </a:r>
          </a:p>
        </p:txBody>
      </p:sp>
      <p:sp>
        <p:nvSpPr>
          <p:cNvPr id="9" name="CuadroTexto 8">
            <a:extLst>
              <a:ext uri="{FF2B5EF4-FFF2-40B4-BE49-F238E27FC236}">
                <a16:creationId xmlns:a16="http://schemas.microsoft.com/office/drawing/2014/main" id="{E5F74B02-BAD0-8A26-EE7E-CAD2FA8BAB45}"/>
              </a:ext>
            </a:extLst>
          </p:cNvPr>
          <p:cNvSpPr txBox="1"/>
          <p:nvPr/>
        </p:nvSpPr>
        <p:spPr>
          <a:xfrm>
            <a:off x="755576" y="3236720"/>
            <a:ext cx="8064896" cy="1015663"/>
          </a:xfrm>
          <a:prstGeom prst="rect">
            <a:avLst/>
          </a:prstGeom>
          <a:noFill/>
        </p:spPr>
        <p:txBody>
          <a:bodyPr wrap="square" rtlCol="0">
            <a:spAutoFit/>
          </a:bodyPr>
          <a:lstStyle/>
          <a:p>
            <a:pPr algn="ctr"/>
            <a:r>
              <a:rPr lang="es-ES" sz="2000" b="1" dirty="0"/>
              <a:t>¿Es un Delito?</a:t>
            </a:r>
          </a:p>
          <a:p>
            <a:endParaRPr lang="es-ES" sz="2000" b="1" dirty="0"/>
          </a:p>
          <a:p>
            <a:r>
              <a:rPr lang="es-ES" sz="2000" b="1" dirty="0"/>
              <a:t>¿Cuál es su Definición?                                    ¿Cuáles son sus Características?</a:t>
            </a:r>
          </a:p>
        </p:txBody>
      </p:sp>
      <p:pic>
        <p:nvPicPr>
          <p:cNvPr id="11" name="Imagen 10">
            <a:extLst>
              <a:ext uri="{FF2B5EF4-FFF2-40B4-BE49-F238E27FC236}">
                <a16:creationId xmlns:a16="http://schemas.microsoft.com/office/drawing/2014/main" id="{45EE01D7-2869-3E39-B0CC-D478030AE982}"/>
              </a:ext>
            </a:extLst>
          </p:cNvPr>
          <p:cNvPicPr>
            <a:picLocks noChangeAspect="1"/>
          </p:cNvPicPr>
          <p:nvPr/>
        </p:nvPicPr>
        <p:blipFill>
          <a:blip r:embed="rId3"/>
          <a:stretch>
            <a:fillRect/>
          </a:stretch>
        </p:blipFill>
        <p:spPr>
          <a:xfrm>
            <a:off x="1002385" y="1268760"/>
            <a:ext cx="2464966" cy="1838225"/>
          </a:xfrm>
          <a:prstGeom prst="rect">
            <a:avLst/>
          </a:prstGeom>
        </p:spPr>
      </p:pic>
      <p:pic>
        <p:nvPicPr>
          <p:cNvPr id="13" name="Imagen 12">
            <a:extLst>
              <a:ext uri="{FF2B5EF4-FFF2-40B4-BE49-F238E27FC236}">
                <a16:creationId xmlns:a16="http://schemas.microsoft.com/office/drawing/2014/main" id="{902FBF9F-E492-2675-FE8B-321E24B6533C}"/>
              </a:ext>
            </a:extLst>
          </p:cNvPr>
          <p:cNvPicPr>
            <a:picLocks noChangeAspect="1"/>
          </p:cNvPicPr>
          <p:nvPr/>
        </p:nvPicPr>
        <p:blipFill>
          <a:blip r:embed="rId4"/>
          <a:stretch>
            <a:fillRect/>
          </a:stretch>
        </p:blipFill>
        <p:spPr>
          <a:xfrm>
            <a:off x="5640826" y="1314241"/>
            <a:ext cx="2740542" cy="1610703"/>
          </a:xfrm>
          <a:prstGeom prst="rect">
            <a:avLst/>
          </a:prstGeom>
        </p:spPr>
      </p:pic>
      <p:pic>
        <p:nvPicPr>
          <p:cNvPr id="17" name="Imagen 16">
            <a:extLst>
              <a:ext uri="{FF2B5EF4-FFF2-40B4-BE49-F238E27FC236}">
                <a16:creationId xmlns:a16="http://schemas.microsoft.com/office/drawing/2014/main" id="{1D103907-DE17-A9A5-7822-F5E150EC4268}"/>
              </a:ext>
            </a:extLst>
          </p:cNvPr>
          <p:cNvPicPr>
            <a:picLocks noChangeAspect="1"/>
          </p:cNvPicPr>
          <p:nvPr/>
        </p:nvPicPr>
        <p:blipFill>
          <a:blip r:embed="rId5"/>
          <a:stretch>
            <a:fillRect/>
          </a:stretch>
        </p:blipFill>
        <p:spPr>
          <a:xfrm>
            <a:off x="5616984" y="4437112"/>
            <a:ext cx="2769739" cy="1763663"/>
          </a:xfrm>
          <a:prstGeom prst="rect">
            <a:avLst/>
          </a:prstGeom>
        </p:spPr>
      </p:pic>
      <p:pic>
        <p:nvPicPr>
          <p:cNvPr id="19" name="Imagen 18">
            <a:extLst>
              <a:ext uri="{FF2B5EF4-FFF2-40B4-BE49-F238E27FC236}">
                <a16:creationId xmlns:a16="http://schemas.microsoft.com/office/drawing/2014/main" id="{6539051A-B0F1-6443-2D42-A32BE209C7F2}"/>
              </a:ext>
            </a:extLst>
          </p:cNvPr>
          <p:cNvPicPr>
            <a:picLocks noChangeAspect="1"/>
          </p:cNvPicPr>
          <p:nvPr/>
        </p:nvPicPr>
        <p:blipFill>
          <a:blip r:embed="rId6"/>
          <a:stretch>
            <a:fillRect/>
          </a:stretch>
        </p:blipFill>
        <p:spPr>
          <a:xfrm>
            <a:off x="755576" y="4437112"/>
            <a:ext cx="3024336" cy="1951752"/>
          </a:xfrm>
          <a:prstGeom prst="rect">
            <a:avLst/>
          </a:prstGeom>
        </p:spPr>
      </p:pic>
    </p:spTree>
    <p:extLst>
      <p:ext uri="{BB962C8B-B14F-4D97-AF65-F5344CB8AC3E}">
        <p14:creationId xmlns:p14="http://schemas.microsoft.com/office/powerpoint/2010/main" val="2372424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WordPictureWatermark16265428" descr="Placa-Lineal-alta"/>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r="30480" b="6200"/>
          <a:stretch/>
        </p:blipFill>
        <p:spPr bwMode="auto">
          <a:xfrm>
            <a:off x="6516216" y="2328487"/>
            <a:ext cx="2627784" cy="452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2555776" y="260648"/>
            <a:ext cx="4572000" cy="523220"/>
          </a:xfrm>
          <a:prstGeom prst="rect">
            <a:avLst/>
          </a:prstGeom>
        </p:spPr>
        <p:txBody>
          <a:bodyPr>
            <a:spAutoFit/>
          </a:bodyPr>
          <a:lstStyle/>
          <a:p>
            <a:pPr algn="ctr"/>
            <a:r>
              <a:rPr lang="es-CL" sz="2800" b="1" dirty="0">
                <a:solidFill>
                  <a:srgbClr val="000066"/>
                </a:solidFill>
                <a:latin typeface="Arial" panose="020B0604020202020204" pitchFamily="34" charset="0"/>
                <a:cs typeface="Arial" panose="020B0604020202020204" pitchFamily="34" charset="0"/>
              </a:rPr>
              <a:t>INCAUTACIÓN</a:t>
            </a:r>
          </a:p>
        </p:txBody>
      </p:sp>
      <p:pic>
        <p:nvPicPr>
          <p:cNvPr id="6" name="0 Imagen"/>
          <p:cNvPicPr/>
          <p:nvPr/>
        </p:nvPicPr>
        <p:blipFill rotWithShape="1">
          <a:blip r:embed="rId3">
            <a:extLst>
              <a:ext uri="{28A0092B-C50C-407E-A947-70E740481C1C}">
                <a14:useLocalDpi xmlns:a14="http://schemas.microsoft.com/office/drawing/2010/main" val="0"/>
              </a:ext>
            </a:extLst>
          </a:blip>
          <a:srcRect t="28670"/>
          <a:stretch/>
        </p:blipFill>
        <p:spPr>
          <a:xfrm>
            <a:off x="0" y="6441743"/>
            <a:ext cx="9144000" cy="416257"/>
          </a:xfrm>
          <a:prstGeom prst="rect">
            <a:avLst/>
          </a:prstGeom>
        </p:spPr>
      </p:pic>
      <p:pic>
        <p:nvPicPr>
          <p:cNvPr id="5" name="Imagen 4">
            <a:extLst>
              <a:ext uri="{FF2B5EF4-FFF2-40B4-BE49-F238E27FC236}">
                <a16:creationId xmlns:a16="http://schemas.microsoft.com/office/drawing/2014/main" id="{566E979A-B145-45CA-99EE-35C25A7C5845}"/>
              </a:ext>
            </a:extLst>
          </p:cNvPr>
          <p:cNvPicPr>
            <a:picLocks noChangeAspect="1"/>
          </p:cNvPicPr>
          <p:nvPr/>
        </p:nvPicPr>
        <p:blipFill>
          <a:blip r:embed="rId4"/>
          <a:stretch>
            <a:fillRect/>
          </a:stretch>
        </p:blipFill>
        <p:spPr>
          <a:xfrm>
            <a:off x="943697" y="948567"/>
            <a:ext cx="3024336" cy="2492499"/>
          </a:xfrm>
          <a:prstGeom prst="rect">
            <a:avLst/>
          </a:prstGeom>
          <a:ln w="19050">
            <a:solidFill>
              <a:schemeClr val="tx1"/>
            </a:solidFill>
          </a:ln>
        </p:spPr>
      </p:pic>
      <p:pic>
        <p:nvPicPr>
          <p:cNvPr id="9" name="Imagen 8">
            <a:extLst>
              <a:ext uri="{FF2B5EF4-FFF2-40B4-BE49-F238E27FC236}">
                <a16:creationId xmlns:a16="http://schemas.microsoft.com/office/drawing/2014/main" id="{FF700601-6411-49D5-9821-F852443C5DD0}"/>
              </a:ext>
            </a:extLst>
          </p:cNvPr>
          <p:cNvPicPr>
            <a:picLocks noChangeAspect="1"/>
          </p:cNvPicPr>
          <p:nvPr/>
        </p:nvPicPr>
        <p:blipFill>
          <a:blip r:embed="rId5"/>
          <a:stretch>
            <a:fillRect/>
          </a:stretch>
        </p:blipFill>
        <p:spPr>
          <a:xfrm>
            <a:off x="947429" y="3713829"/>
            <a:ext cx="3020604" cy="2501876"/>
          </a:xfrm>
          <a:prstGeom prst="rect">
            <a:avLst/>
          </a:prstGeom>
          <a:ln w="19050">
            <a:solidFill>
              <a:schemeClr val="tx1"/>
            </a:solidFill>
          </a:ln>
        </p:spPr>
      </p:pic>
      <p:pic>
        <p:nvPicPr>
          <p:cNvPr id="17" name="Imagen 16">
            <a:extLst>
              <a:ext uri="{FF2B5EF4-FFF2-40B4-BE49-F238E27FC236}">
                <a16:creationId xmlns:a16="http://schemas.microsoft.com/office/drawing/2014/main" id="{036134AF-35A5-4FE4-8329-4EF2050B7219}"/>
              </a:ext>
            </a:extLst>
          </p:cNvPr>
          <p:cNvPicPr>
            <a:picLocks noChangeAspect="1"/>
          </p:cNvPicPr>
          <p:nvPr/>
        </p:nvPicPr>
        <p:blipFill>
          <a:blip r:embed="rId6"/>
          <a:stretch>
            <a:fillRect/>
          </a:stretch>
        </p:blipFill>
        <p:spPr>
          <a:xfrm>
            <a:off x="5220072" y="931813"/>
            <a:ext cx="3020604" cy="2509253"/>
          </a:xfrm>
          <a:prstGeom prst="rect">
            <a:avLst/>
          </a:prstGeom>
          <a:ln w="19050">
            <a:solidFill>
              <a:schemeClr val="tx1"/>
            </a:solidFill>
          </a:ln>
        </p:spPr>
      </p:pic>
      <p:pic>
        <p:nvPicPr>
          <p:cNvPr id="19" name="Imagen 18">
            <a:extLst>
              <a:ext uri="{FF2B5EF4-FFF2-40B4-BE49-F238E27FC236}">
                <a16:creationId xmlns:a16="http://schemas.microsoft.com/office/drawing/2014/main" id="{F08E7520-8D29-4BC4-8C2A-618456CBF365}"/>
              </a:ext>
            </a:extLst>
          </p:cNvPr>
          <p:cNvPicPr>
            <a:picLocks noChangeAspect="1"/>
          </p:cNvPicPr>
          <p:nvPr/>
        </p:nvPicPr>
        <p:blipFill>
          <a:blip r:embed="rId7"/>
          <a:stretch>
            <a:fillRect/>
          </a:stretch>
        </p:blipFill>
        <p:spPr>
          <a:xfrm>
            <a:off x="5220072" y="3713829"/>
            <a:ext cx="2992878" cy="2509254"/>
          </a:xfrm>
          <a:prstGeom prst="rect">
            <a:avLst/>
          </a:prstGeom>
          <a:ln w="19050">
            <a:solidFill>
              <a:schemeClr val="tx1"/>
            </a:solidFill>
          </a:ln>
        </p:spPr>
      </p:pic>
    </p:spTree>
    <p:extLst>
      <p:ext uri="{BB962C8B-B14F-4D97-AF65-F5344CB8AC3E}">
        <p14:creationId xmlns:p14="http://schemas.microsoft.com/office/powerpoint/2010/main" val="2789260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2267744" y="260648"/>
            <a:ext cx="5040560" cy="461665"/>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QUE ES CRIMEN ORGANIZADO</a:t>
            </a:r>
          </a:p>
        </p:txBody>
      </p:sp>
      <p:pic>
        <p:nvPicPr>
          <p:cNvPr id="4" name="Imagen 3">
            <a:extLst>
              <a:ext uri="{FF2B5EF4-FFF2-40B4-BE49-F238E27FC236}">
                <a16:creationId xmlns:a16="http://schemas.microsoft.com/office/drawing/2014/main" id="{E87965C7-BB72-B9C4-BAE9-24AEF2C998D2}"/>
              </a:ext>
            </a:extLst>
          </p:cNvPr>
          <p:cNvPicPr>
            <a:picLocks noChangeAspect="1"/>
          </p:cNvPicPr>
          <p:nvPr/>
        </p:nvPicPr>
        <p:blipFill>
          <a:blip r:embed="rId3"/>
          <a:stretch>
            <a:fillRect/>
          </a:stretch>
        </p:blipFill>
        <p:spPr>
          <a:xfrm>
            <a:off x="395536" y="1294470"/>
            <a:ext cx="2695575" cy="885825"/>
          </a:xfrm>
          <a:prstGeom prst="rect">
            <a:avLst/>
          </a:prstGeom>
        </p:spPr>
      </p:pic>
      <p:pic>
        <p:nvPicPr>
          <p:cNvPr id="8" name="Imagen 7">
            <a:extLst>
              <a:ext uri="{FF2B5EF4-FFF2-40B4-BE49-F238E27FC236}">
                <a16:creationId xmlns:a16="http://schemas.microsoft.com/office/drawing/2014/main" id="{3984809A-6855-9C93-6726-3FA8506C1735}"/>
              </a:ext>
            </a:extLst>
          </p:cNvPr>
          <p:cNvPicPr>
            <a:picLocks noChangeAspect="1"/>
          </p:cNvPicPr>
          <p:nvPr/>
        </p:nvPicPr>
        <p:blipFill>
          <a:blip r:embed="rId4"/>
          <a:stretch>
            <a:fillRect/>
          </a:stretch>
        </p:blipFill>
        <p:spPr>
          <a:xfrm>
            <a:off x="6406426" y="1185562"/>
            <a:ext cx="1553716" cy="1343754"/>
          </a:xfrm>
          <a:prstGeom prst="rect">
            <a:avLst/>
          </a:prstGeom>
        </p:spPr>
      </p:pic>
      <p:sp>
        <p:nvSpPr>
          <p:cNvPr id="9" name="CuadroTexto 8">
            <a:extLst>
              <a:ext uri="{FF2B5EF4-FFF2-40B4-BE49-F238E27FC236}">
                <a16:creationId xmlns:a16="http://schemas.microsoft.com/office/drawing/2014/main" id="{E5F74B02-BAD0-8A26-EE7E-CAD2FA8BAB45}"/>
              </a:ext>
            </a:extLst>
          </p:cNvPr>
          <p:cNvSpPr txBox="1"/>
          <p:nvPr/>
        </p:nvSpPr>
        <p:spPr>
          <a:xfrm>
            <a:off x="827584" y="2708920"/>
            <a:ext cx="7632848" cy="3416320"/>
          </a:xfrm>
          <a:prstGeom prst="rect">
            <a:avLst/>
          </a:prstGeom>
          <a:noFill/>
        </p:spPr>
        <p:txBody>
          <a:bodyPr wrap="square" rtlCol="0">
            <a:spAutoFit/>
          </a:bodyPr>
          <a:lstStyle/>
          <a:p>
            <a:pPr algn="just"/>
            <a:r>
              <a:rPr lang="es-ES" b="1" dirty="0"/>
              <a:t>Para la Convención de la ONU Contra el Crimen Organizado Transnacional, el no tener una Definición única, facilita la aplicación de una gama de delitos para ser incorporados es esta modalidad, sobre todo de los delitos Emergentes, conforme a las realidades Locales, Regionales y Globales</a:t>
            </a:r>
          </a:p>
          <a:p>
            <a:pPr algn="just"/>
            <a:endParaRPr lang="es-ES" b="1" dirty="0"/>
          </a:p>
          <a:p>
            <a:pPr algn="just"/>
            <a:r>
              <a:rPr lang="es-ES" b="1" dirty="0"/>
              <a:t>CARACTERISTICAS:</a:t>
            </a:r>
          </a:p>
          <a:p>
            <a:pPr marL="285750" indent="-285750" algn="just">
              <a:buFontTx/>
              <a:buChar char="-"/>
            </a:pPr>
            <a:r>
              <a:rPr lang="es-ES" b="1" dirty="0"/>
              <a:t>3 o más personas (no al azar)</a:t>
            </a:r>
          </a:p>
          <a:p>
            <a:pPr marL="285750" indent="-285750" algn="just">
              <a:buFontTx/>
              <a:buChar char="-"/>
            </a:pPr>
            <a:r>
              <a:rPr lang="es-ES" b="1" dirty="0"/>
              <a:t>Continuidad en el Tiempo (no para un solo hecho) </a:t>
            </a:r>
          </a:p>
          <a:p>
            <a:pPr marL="285750" indent="-285750" algn="just">
              <a:buFontTx/>
              <a:buChar char="-"/>
            </a:pPr>
            <a:r>
              <a:rPr lang="es-ES" b="1" dirty="0"/>
              <a:t>Objetivos definidos (en Chile pena de Crimen)</a:t>
            </a:r>
          </a:p>
          <a:p>
            <a:pPr marL="285750" indent="-285750" algn="just">
              <a:buFontTx/>
              <a:buChar char="-"/>
            </a:pPr>
            <a:r>
              <a:rPr lang="es-ES" b="1" dirty="0"/>
              <a:t>Buscan la obtención de ganancias, poder, dominio territorial y ser reconocidos.</a:t>
            </a:r>
          </a:p>
          <a:p>
            <a:pPr marL="285750" indent="-285750" algn="just">
              <a:buFontTx/>
              <a:buChar char="-"/>
            </a:pPr>
            <a:r>
              <a:rPr lang="es-ES" b="1" dirty="0"/>
              <a:t>Transnacional (Estado a Estado)</a:t>
            </a:r>
          </a:p>
        </p:txBody>
      </p:sp>
      <p:pic>
        <p:nvPicPr>
          <p:cNvPr id="5" name="Imagen 4">
            <a:extLst>
              <a:ext uri="{FF2B5EF4-FFF2-40B4-BE49-F238E27FC236}">
                <a16:creationId xmlns:a16="http://schemas.microsoft.com/office/drawing/2014/main" id="{AD169DEC-1D72-DA7C-22C6-1C951A513C1D}"/>
              </a:ext>
            </a:extLst>
          </p:cNvPr>
          <p:cNvPicPr>
            <a:picLocks noChangeAspect="1"/>
          </p:cNvPicPr>
          <p:nvPr/>
        </p:nvPicPr>
        <p:blipFill>
          <a:blip r:embed="rId5"/>
          <a:stretch>
            <a:fillRect/>
          </a:stretch>
        </p:blipFill>
        <p:spPr>
          <a:xfrm>
            <a:off x="3593294" y="1176172"/>
            <a:ext cx="2389460" cy="1320412"/>
          </a:xfrm>
          <a:prstGeom prst="rect">
            <a:avLst/>
          </a:prstGeom>
        </p:spPr>
      </p:pic>
    </p:spTree>
    <p:extLst>
      <p:ext uri="{BB962C8B-B14F-4D97-AF65-F5344CB8AC3E}">
        <p14:creationId xmlns:p14="http://schemas.microsoft.com/office/powerpoint/2010/main" val="4004400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2267744" y="260648"/>
            <a:ext cx="5040560" cy="830997"/>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DELITOS ASOCIADOS AL CRIMEN ORGANIZADO</a:t>
            </a:r>
          </a:p>
        </p:txBody>
      </p:sp>
      <p:pic>
        <p:nvPicPr>
          <p:cNvPr id="5" name="Imagen 4">
            <a:extLst>
              <a:ext uri="{FF2B5EF4-FFF2-40B4-BE49-F238E27FC236}">
                <a16:creationId xmlns:a16="http://schemas.microsoft.com/office/drawing/2014/main" id="{3ED2FF71-BAB1-B5AC-5B89-57CD1AEE92B5}"/>
              </a:ext>
            </a:extLst>
          </p:cNvPr>
          <p:cNvPicPr>
            <a:picLocks noChangeAspect="1"/>
          </p:cNvPicPr>
          <p:nvPr/>
        </p:nvPicPr>
        <p:blipFill>
          <a:blip r:embed="rId3"/>
          <a:stretch>
            <a:fillRect/>
          </a:stretch>
        </p:blipFill>
        <p:spPr>
          <a:xfrm>
            <a:off x="467543" y="1586736"/>
            <a:ext cx="4537861" cy="2922383"/>
          </a:xfrm>
          <a:prstGeom prst="rect">
            <a:avLst/>
          </a:prstGeom>
        </p:spPr>
      </p:pic>
      <p:pic>
        <p:nvPicPr>
          <p:cNvPr id="7" name="Imagen 6">
            <a:extLst>
              <a:ext uri="{FF2B5EF4-FFF2-40B4-BE49-F238E27FC236}">
                <a16:creationId xmlns:a16="http://schemas.microsoft.com/office/drawing/2014/main" id="{B7BD0281-4A5F-D8DB-EEB5-CDAFDAA46330}"/>
              </a:ext>
            </a:extLst>
          </p:cNvPr>
          <p:cNvPicPr>
            <a:picLocks noChangeAspect="1"/>
          </p:cNvPicPr>
          <p:nvPr/>
        </p:nvPicPr>
        <p:blipFill>
          <a:blip r:embed="rId4"/>
          <a:stretch>
            <a:fillRect/>
          </a:stretch>
        </p:blipFill>
        <p:spPr>
          <a:xfrm>
            <a:off x="5220071" y="2924944"/>
            <a:ext cx="3634353" cy="3644149"/>
          </a:xfrm>
          <a:prstGeom prst="rect">
            <a:avLst/>
          </a:prstGeom>
        </p:spPr>
      </p:pic>
    </p:spTree>
    <p:extLst>
      <p:ext uri="{BB962C8B-B14F-4D97-AF65-F5344CB8AC3E}">
        <p14:creationId xmlns:p14="http://schemas.microsoft.com/office/powerpoint/2010/main" val="19082609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799692" y="260648"/>
            <a:ext cx="5544616" cy="830997"/>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DIFERENCIAS ENTRE CRIMEN ORGANIZADO Y DELINCUENCIA COMUN</a:t>
            </a:r>
          </a:p>
        </p:txBody>
      </p:sp>
      <p:pic>
        <p:nvPicPr>
          <p:cNvPr id="4" name="Imagen 3">
            <a:extLst>
              <a:ext uri="{FF2B5EF4-FFF2-40B4-BE49-F238E27FC236}">
                <a16:creationId xmlns:a16="http://schemas.microsoft.com/office/drawing/2014/main" id="{03984450-2EC7-9963-EEEE-498721329C9E}"/>
              </a:ext>
            </a:extLst>
          </p:cNvPr>
          <p:cNvPicPr>
            <a:picLocks noChangeAspect="1"/>
          </p:cNvPicPr>
          <p:nvPr/>
        </p:nvPicPr>
        <p:blipFill>
          <a:blip r:embed="rId3"/>
          <a:stretch>
            <a:fillRect/>
          </a:stretch>
        </p:blipFill>
        <p:spPr>
          <a:xfrm>
            <a:off x="5436096" y="4509120"/>
            <a:ext cx="3582835" cy="2160239"/>
          </a:xfrm>
          <a:prstGeom prst="rect">
            <a:avLst/>
          </a:prstGeom>
        </p:spPr>
      </p:pic>
      <p:pic>
        <p:nvPicPr>
          <p:cNvPr id="8" name="Imagen 7">
            <a:extLst>
              <a:ext uri="{FF2B5EF4-FFF2-40B4-BE49-F238E27FC236}">
                <a16:creationId xmlns:a16="http://schemas.microsoft.com/office/drawing/2014/main" id="{7245C304-CC13-133F-F229-3B3DF8A8BABE}"/>
              </a:ext>
            </a:extLst>
          </p:cNvPr>
          <p:cNvPicPr>
            <a:picLocks noChangeAspect="1"/>
          </p:cNvPicPr>
          <p:nvPr/>
        </p:nvPicPr>
        <p:blipFill>
          <a:blip r:embed="rId4"/>
          <a:stretch>
            <a:fillRect/>
          </a:stretch>
        </p:blipFill>
        <p:spPr>
          <a:xfrm>
            <a:off x="179512" y="1268760"/>
            <a:ext cx="2983787" cy="2088232"/>
          </a:xfrm>
          <a:prstGeom prst="rect">
            <a:avLst/>
          </a:prstGeom>
        </p:spPr>
      </p:pic>
      <p:pic>
        <p:nvPicPr>
          <p:cNvPr id="5" name="Imagen 4">
            <a:extLst>
              <a:ext uri="{FF2B5EF4-FFF2-40B4-BE49-F238E27FC236}">
                <a16:creationId xmlns:a16="http://schemas.microsoft.com/office/drawing/2014/main" id="{A1691C2B-FE71-E6D9-1578-0DFD15BB40E9}"/>
              </a:ext>
            </a:extLst>
          </p:cNvPr>
          <p:cNvPicPr>
            <a:picLocks noChangeAspect="1"/>
          </p:cNvPicPr>
          <p:nvPr/>
        </p:nvPicPr>
        <p:blipFill>
          <a:blip r:embed="rId5"/>
          <a:stretch>
            <a:fillRect/>
          </a:stretch>
        </p:blipFill>
        <p:spPr>
          <a:xfrm>
            <a:off x="2397868" y="2997141"/>
            <a:ext cx="3352919" cy="2592099"/>
          </a:xfrm>
          <a:prstGeom prst="rect">
            <a:avLst/>
          </a:prstGeom>
        </p:spPr>
      </p:pic>
    </p:spTree>
    <p:extLst>
      <p:ext uri="{BB962C8B-B14F-4D97-AF65-F5344CB8AC3E}">
        <p14:creationId xmlns:p14="http://schemas.microsoft.com/office/powerpoint/2010/main" val="2963733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799692" y="260648"/>
            <a:ext cx="5544616" cy="830997"/>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DIFERENCIAS ENTRE CRIMEN ORGANIZADO Y DELINCUENCIA COMUN</a:t>
            </a:r>
          </a:p>
        </p:txBody>
      </p:sp>
      <p:sp>
        <p:nvSpPr>
          <p:cNvPr id="9" name="CuadroTexto 8">
            <a:extLst>
              <a:ext uri="{FF2B5EF4-FFF2-40B4-BE49-F238E27FC236}">
                <a16:creationId xmlns:a16="http://schemas.microsoft.com/office/drawing/2014/main" id="{E7604D0D-F112-9159-ACDE-B5DCBFF86A6F}"/>
              </a:ext>
            </a:extLst>
          </p:cNvPr>
          <p:cNvSpPr txBox="1"/>
          <p:nvPr/>
        </p:nvSpPr>
        <p:spPr>
          <a:xfrm>
            <a:off x="611560" y="1196752"/>
            <a:ext cx="8136904" cy="3693319"/>
          </a:xfrm>
          <a:prstGeom prst="rect">
            <a:avLst/>
          </a:prstGeom>
          <a:noFill/>
        </p:spPr>
        <p:txBody>
          <a:bodyPr wrap="square" rtlCol="0">
            <a:spAutoFit/>
          </a:bodyPr>
          <a:lstStyle/>
          <a:p>
            <a:r>
              <a:rPr lang="es-ES" sz="2000" b="1" dirty="0"/>
              <a:t>CRIMEN ORGANIZADO                                         DELINCUENCIA COMIUN</a:t>
            </a:r>
          </a:p>
          <a:p>
            <a:endParaRPr lang="es-ES" dirty="0"/>
          </a:p>
          <a:p>
            <a:r>
              <a:rPr lang="es-ES" dirty="0"/>
              <a:t>-Jerarquía                                                               - Puede haber mando o no (Lineal)</a:t>
            </a:r>
          </a:p>
          <a:p>
            <a:r>
              <a:rPr lang="es-ES" dirty="0"/>
              <a:t>-Delitos Graves                                                      - Faltas, Simples Delitos o Crimen</a:t>
            </a:r>
          </a:p>
          <a:p>
            <a:r>
              <a:rPr lang="es-ES" dirty="0"/>
              <a:t>-Dominio de Territorios                                       - Locales</a:t>
            </a:r>
          </a:p>
          <a:p>
            <a:r>
              <a:rPr lang="es-ES" dirty="0"/>
              <a:t>-Beneficios amplios                                              -Beneficios básicos</a:t>
            </a:r>
          </a:p>
          <a:p>
            <a:r>
              <a:rPr lang="es-ES" dirty="0"/>
              <a:t>-Tiene poder adquisitivo                                     - Dia a Dia (autos)</a:t>
            </a:r>
          </a:p>
          <a:p>
            <a:r>
              <a:rPr lang="es-ES" dirty="0"/>
              <a:t>-Especialidad Delictual                                         - Delito de Oportunidad (dato)</a:t>
            </a:r>
          </a:p>
          <a:p>
            <a:r>
              <a:rPr lang="es-ES" dirty="0"/>
              <a:t>-</a:t>
            </a:r>
            <a:r>
              <a:rPr lang="es-ES" dirty="0" err="1"/>
              <a:t>Logistica</a:t>
            </a:r>
            <a:r>
              <a:rPr lang="es-ES" dirty="0"/>
              <a:t> empresarial                                          - Recursos básicos y casi sin reinversión </a:t>
            </a:r>
          </a:p>
          <a:p>
            <a:r>
              <a:rPr lang="es-ES" dirty="0"/>
              <a:t>-Permanencia en el Tiempo                                - Se puede reunir para un solo hecho</a:t>
            </a:r>
          </a:p>
          <a:p>
            <a:endParaRPr lang="es-ES" dirty="0"/>
          </a:p>
          <a:p>
            <a:r>
              <a:rPr lang="es-ES" dirty="0"/>
              <a:t>- Asociación Ilícita (por si sola)                           - Reunión de Delincuentes (agravante)</a:t>
            </a:r>
          </a:p>
          <a:p>
            <a:endParaRPr lang="es-ES" dirty="0"/>
          </a:p>
        </p:txBody>
      </p:sp>
    </p:spTree>
    <p:extLst>
      <p:ext uri="{BB962C8B-B14F-4D97-AF65-F5344CB8AC3E}">
        <p14:creationId xmlns:p14="http://schemas.microsoft.com/office/powerpoint/2010/main" val="1689805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799692" y="260648"/>
            <a:ext cx="5544616" cy="830997"/>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DIFERENCIAS ENTRE CRIMEN ORGANIZADO Y DELINCUENCIA COMUN</a:t>
            </a:r>
          </a:p>
        </p:txBody>
      </p:sp>
      <p:pic>
        <p:nvPicPr>
          <p:cNvPr id="3" name="Imagen 2">
            <a:extLst>
              <a:ext uri="{FF2B5EF4-FFF2-40B4-BE49-F238E27FC236}">
                <a16:creationId xmlns:a16="http://schemas.microsoft.com/office/drawing/2014/main" id="{9A865C3A-7AE2-60ED-126D-4A0A924DAA42}"/>
              </a:ext>
            </a:extLst>
          </p:cNvPr>
          <p:cNvPicPr>
            <a:picLocks noChangeAspect="1"/>
          </p:cNvPicPr>
          <p:nvPr/>
        </p:nvPicPr>
        <p:blipFill>
          <a:blip r:embed="rId3"/>
          <a:stretch>
            <a:fillRect/>
          </a:stretch>
        </p:blipFill>
        <p:spPr>
          <a:xfrm>
            <a:off x="0" y="1772816"/>
            <a:ext cx="7914941" cy="2878960"/>
          </a:xfrm>
          <a:prstGeom prst="rect">
            <a:avLst/>
          </a:prstGeom>
        </p:spPr>
      </p:pic>
    </p:spTree>
    <p:extLst>
      <p:ext uri="{BB962C8B-B14F-4D97-AF65-F5344CB8AC3E}">
        <p14:creationId xmlns:p14="http://schemas.microsoft.com/office/powerpoint/2010/main" val="19218031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547664" y="260648"/>
            <a:ext cx="6120680" cy="830997"/>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ASOCIACION ILICITA O ASOCIACION DELICTIVA O ASOCIACION CRIMINAL</a:t>
            </a:r>
          </a:p>
        </p:txBody>
      </p:sp>
      <p:sp>
        <p:nvSpPr>
          <p:cNvPr id="3" name="CuadroTexto 2">
            <a:extLst>
              <a:ext uri="{FF2B5EF4-FFF2-40B4-BE49-F238E27FC236}">
                <a16:creationId xmlns:a16="http://schemas.microsoft.com/office/drawing/2014/main" id="{55FAD628-E1AD-29B0-DAE2-0D257212F329}"/>
              </a:ext>
            </a:extLst>
          </p:cNvPr>
          <p:cNvSpPr txBox="1"/>
          <p:nvPr/>
        </p:nvSpPr>
        <p:spPr>
          <a:xfrm>
            <a:off x="611560" y="1412776"/>
            <a:ext cx="7776864" cy="4524315"/>
          </a:xfrm>
          <a:prstGeom prst="rect">
            <a:avLst/>
          </a:prstGeom>
          <a:noFill/>
        </p:spPr>
        <p:txBody>
          <a:bodyPr wrap="square" rtlCol="0">
            <a:spAutoFit/>
          </a:bodyPr>
          <a:lstStyle/>
          <a:p>
            <a:pPr algn="just"/>
            <a:r>
              <a:rPr lang="es-ES" dirty="0"/>
              <a:t>Desde el año 1874 que data en el Congreso Nacional, la promulgación en el Código Penal Chileno, en su Título VI, Art 292, el delito de Asociación Ilícita, que señala: </a:t>
            </a:r>
          </a:p>
          <a:p>
            <a:pPr algn="just"/>
            <a:endParaRPr lang="es-ES" dirty="0"/>
          </a:p>
          <a:p>
            <a:pPr algn="just"/>
            <a:r>
              <a:rPr lang="es-ES" dirty="0"/>
              <a:t>“</a:t>
            </a:r>
            <a:r>
              <a:rPr lang="es-ES" b="1" i="1" dirty="0"/>
              <a:t>Toda asociación formada con el objeto de atentar contra el orden social, contra las buenas costumbres, contra las personas o las propiedades, importa un delito que existe por el sólo hecho de organizarse”  </a:t>
            </a:r>
            <a:endParaRPr lang="es-ES" dirty="0"/>
          </a:p>
          <a:p>
            <a:pPr algn="just"/>
            <a:endParaRPr lang="es-ES" b="1" i="1" dirty="0"/>
          </a:p>
          <a:p>
            <a:pPr algn="just"/>
            <a:r>
              <a:rPr lang="es-ES" dirty="0"/>
              <a:t>La jurisprudencia señala que para acreditar una Organización como Asociación Ilícita, se debe considerar:</a:t>
            </a:r>
          </a:p>
          <a:p>
            <a:pPr algn="just"/>
            <a:endParaRPr lang="es-ES" dirty="0"/>
          </a:p>
          <a:p>
            <a:pPr algn="just"/>
            <a:r>
              <a:rPr lang="es-ES" dirty="0"/>
              <a:t>-La estabilidad o permanencia en el tiempo.</a:t>
            </a:r>
          </a:p>
          <a:p>
            <a:pPr algn="just"/>
            <a:r>
              <a:rPr lang="es-ES" dirty="0"/>
              <a:t>-La existencia de una jerarquización clara entre los miembros de la organización.</a:t>
            </a:r>
          </a:p>
          <a:p>
            <a:pPr algn="just"/>
            <a:r>
              <a:rPr lang="es-ES" dirty="0"/>
              <a:t>-La finalidad de la organización dispuesta para la comisión de crímenes o simples delitos.</a:t>
            </a:r>
          </a:p>
          <a:p>
            <a:pPr algn="just"/>
            <a:endParaRPr lang="es-ES" b="1" i="1" dirty="0"/>
          </a:p>
        </p:txBody>
      </p:sp>
    </p:spTree>
    <p:extLst>
      <p:ext uri="{BB962C8B-B14F-4D97-AF65-F5344CB8AC3E}">
        <p14:creationId xmlns:p14="http://schemas.microsoft.com/office/powerpoint/2010/main" val="3509720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1 CuadroTexto"/>
          <p:cNvSpPr txBox="1"/>
          <p:nvPr/>
        </p:nvSpPr>
        <p:spPr>
          <a:xfrm>
            <a:off x="1547664" y="260648"/>
            <a:ext cx="6120680" cy="830997"/>
          </a:xfrm>
          <a:prstGeom prst="rect">
            <a:avLst/>
          </a:prstGeom>
          <a:noFill/>
        </p:spPr>
        <p:txBody>
          <a:bodyPr wrap="square" rtlCol="0">
            <a:spAutoFit/>
          </a:bodyPr>
          <a:lstStyle/>
          <a:p>
            <a:pPr algn="ctr"/>
            <a:r>
              <a:rPr lang="es-CL" sz="2400" b="1" dirty="0">
                <a:solidFill>
                  <a:srgbClr val="FFC000"/>
                </a:solidFill>
                <a:latin typeface="+mj-lt"/>
                <a:cs typeface="Aharoni" panose="02010803020104030203" pitchFamily="2" charset="-79"/>
              </a:rPr>
              <a:t>ASOCIACION ILICITA O ASOCIACION DELICTIVA O ASOCIACION CRIMINAL</a:t>
            </a:r>
          </a:p>
        </p:txBody>
      </p:sp>
      <p:sp>
        <p:nvSpPr>
          <p:cNvPr id="3" name="CuadroTexto 2">
            <a:extLst>
              <a:ext uri="{FF2B5EF4-FFF2-40B4-BE49-F238E27FC236}">
                <a16:creationId xmlns:a16="http://schemas.microsoft.com/office/drawing/2014/main" id="{55FAD628-E1AD-29B0-DAE2-0D257212F329}"/>
              </a:ext>
            </a:extLst>
          </p:cNvPr>
          <p:cNvSpPr txBox="1"/>
          <p:nvPr/>
        </p:nvSpPr>
        <p:spPr>
          <a:xfrm>
            <a:off x="611560" y="1412776"/>
            <a:ext cx="7776864" cy="2862322"/>
          </a:xfrm>
          <a:prstGeom prst="rect">
            <a:avLst/>
          </a:prstGeom>
          <a:noFill/>
        </p:spPr>
        <p:txBody>
          <a:bodyPr wrap="square" rtlCol="0">
            <a:spAutoFit/>
          </a:bodyPr>
          <a:lstStyle/>
          <a:p>
            <a:pPr algn="just"/>
            <a:r>
              <a:rPr lang="es-ES" b="1" i="1" dirty="0"/>
              <a:t>Mediante mensaje presidencial </a:t>
            </a:r>
            <a:r>
              <a:rPr lang="es-ES" b="1" i="1" dirty="0" err="1"/>
              <a:t>Nº</a:t>
            </a:r>
            <a:r>
              <a:rPr lang="es-ES" b="1" i="1" dirty="0"/>
              <a:t> 495-368 de fecha 27.DIC.020, se envió al Congreso Nacional, el Proyecto de Ley que moderniza los delitos que sancionan la delincuencia organizada y establece técnicas especiales para su investigación. </a:t>
            </a:r>
          </a:p>
          <a:p>
            <a:pPr algn="just"/>
            <a:endParaRPr lang="es-ES" dirty="0"/>
          </a:p>
          <a:p>
            <a:pPr marL="285750" indent="-285750" algn="just">
              <a:buFontTx/>
              <a:buChar char="-"/>
            </a:pPr>
            <a:r>
              <a:rPr lang="es-ES" dirty="0"/>
              <a:t>Que el sólo hecho de la organización de las personas para la comisión de un delito, es un “Atentado contra la Seguridad Pública”.</a:t>
            </a:r>
          </a:p>
          <a:p>
            <a:pPr marL="285750" indent="-285750" algn="just">
              <a:buFontTx/>
              <a:buChar char="-"/>
            </a:pPr>
            <a:r>
              <a:rPr lang="es-ES" dirty="0"/>
              <a:t>Que la delincuencia organizada, especialmente la transnacional, constituye un negocio ilícito cambiante, que se presenta como una empresa.</a:t>
            </a:r>
          </a:p>
          <a:p>
            <a:pPr marL="285750" indent="-285750" algn="just">
              <a:buFontTx/>
              <a:buChar char="-"/>
            </a:pPr>
            <a:r>
              <a:rPr lang="es-ES" dirty="0"/>
              <a:t>Que la Justicia tipificó el delito de Asociación Ilícita en el año 1874, copiado del sistema Belga.</a:t>
            </a:r>
          </a:p>
        </p:txBody>
      </p:sp>
      <p:pic>
        <p:nvPicPr>
          <p:cNvPr id="5" name="Imagen 4">
            <a:extLst>
              <a:ext uri="{FF2B5EF4-FFF2-40B4-BE49-F238E27FC236}">
                <a16:creationId xmlns:a16="http://schemas.microsoft.com/office/drawing/2014/main" id="{50D862B1-88DA-FCEE-443A-5DC918E78B29}"/>
              </a:ext>
            </a:extLst>
          </p:cNvPr>
          <p:cNvPicPr>
            <a:picLocks noChangeAspect="1"/>
          </p:cNvPicPr>
          <p:nvPr/>
        </p:nvPicPr>
        <p:blipFill>
          <a:blip r:embed="rId3"/>
          <a:stretch>
            <a:fillRect/>
          </a:stretch>
        </p:blipFill>
        <p:spPr>
          <a:xfrm>
            <a:off x="3038581" y="4150295"/>
            <a:ext cx="3066838" cy="2589857"/>
          </a:xfrm>
          <a:prstGeom prst="rect">
            <a:avLst/>
          </a:prstGeom>
        </p:spPr>
      </p:pic>
      <p:sp>
        <p:nvSpPr>
          <p:cNvPr id="4" name="CuadroTexto 3">
            <a:extLst>
              <a:ext uri="{FF2B5EF4-FFF2-40B4-BE49-F238E27FC236}">
                <a16:creationId xmlns:a16="http://schemas.microsoft.com/office/drawing/2014/main" id="{C3C6395C-963F-2F3C-D272-F18587D8F271}"/>
              </a:ext>
            </a:extLst>
          </p:cNvPr>
          <p:cNvSpPr txBox="1"/>
          <p:nvPr/>
        </p:nvSpPr>
        <p:spPr>
          <a:xfrm>
            <a:off x="6516216" y="4300314"/>
            <a:ext cx="2304256" cy="1477328"/>
          </a:xfrm>
          <a:prstGeom prst="rect">
            <a:avLst/>
          </a:prstGeom>
          <a:noFill/>
        </p:spPr>
        <p:txBody>
          <a:bodyPr wrap="square" rtlCol="0">
            <a:spAutoFit/>
          </a:bodyPr>
          <a:lstStyle/>
          <a:p>
            <a:r>
              <a:rPr lang="es-ES" b="1" dirty="0"/>
              <a:t>ASOCIACION DELICTIVA</a:t>
            </a:r>
          </a:p>
          <a:p>
            <a:endParaRPr lang="es-ES" b="1" dirty="0"/>
          </a:p>
          <a:p>
            <a:r>
              <a:rPr lang="es-ES" b="1" dirty="0"/>
              <a:t>ASOCIACION CRIMINAL</a:t>
            </a:r>
          </a:p>
        </p:txBody>
      </p:sp>
      <p:sp>
        <p:nvSpPr>
          <p:cNvPr id="6" name="CuadroTexto 5">
            <a:extLst>
              <a:ext uri="{FF2B5EF4-FFF2-40B4-BE49-F238E27FC236}">
                <a16:creationId xmlns:a16="http://schemas.microsoft.com/office/drawing/2014/main" id="{B0DB418A-FADC-5A5A-C7A2-9406A2105E93}"/>
              </a:ext>
            </a:extLst>
          </p:cNvPr>
          <p:cNvSpPr txBox="1"/>
          <p:nvPr/>
        </p:nvSpPr>
        <p:spPr>
          <a:xfrm>
            <a:off x="473712" y="4829096"/>
            <a:ext cx="2304256" cy="369332"/>
          </a:xfrm>
          <a:prstGeom prst="rect">
            <a:avLst/>
          </a:prstGeom>
          <a:noFill/>
        </p:spPr>
        <p:txBody>
          <a:bodyPr wrap="square" rtlCol="0">
            <a:spAutoFit/>
          </a:bodyPr>
          <a:lstStyle/>
          <a:p>
            <a:r>
              <a:rPr lang="es-ES" b="1" dirty="0"/>
              <a:t>ASOCIACION ILICITA</a:t>
            </a:r>
          </a:p>
        </p:txBody>
      </p:sp>
      <p:cxnSp>
        <p:nvCxnSpPr>
          <p:cNvPr id="8" name="Conector recto de flecha 7">
            <a:extLst>
              <a:ext uri="{FF2B5EF4-FFF2-40B4-BE49-F238E27FC236}">
                <a16:creationId xmlns:a16="http://schemas.microsoft.com/office/drawing/2014/main" id="{401691D1-E448-5CA3-FADD-8A7B391F6AFC}"/>
              </a:ext>
            </a:extLst>
          </p:cNvPr>
          <p:cNvCxnSpPr/>
          <p:nvPr/>
        </p:nvCxnSpPr>
        <p:spPr>
          <a:xfrm flipV="1">
            <a:off x="6300192" y="4596229"/>
            <a:ext cx="288032" cy="1727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 name="Conector recto de flecha 8">
            <a:extLst>
              <a:ext uri="{FF2B5EF4-FFF2-40B4-BE49-F238E27FC236}">
                <a16:creationId xmlns:a16="http://schemas.microsoft.com/office/drawing/2014/main" id="{4E17A3D9-0E0B-D639-FE17-B0EF9FEA007A}"/>
              </a:ext>
            </a:extLst>
          </p:cNvPr>
          <p:cNvCxnSpPr/>
          <p:nvPr/>
        </p:nvCxnSpPr>
        <p:spPr>
          <a:xfrm flipV="1">
            <a:off x="6222016" y="5445223"/>
            <a:ext cx="288032" cy="17273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0" name="Símbolo &quot;No permitido&quot; 9">
            <a:extLst>
              <a:ext uri="{FF2B5EF4-FFF2-40B4-BE49-F238E27FC236}">
                <a16:creationId xmlns:a16="http://schemas.microsoft.com/office/drawing/2014/main" id="{C5D3A7BD-611A-91CD-DBBC-55162A573687}"/>
              </a:ext>
            </a:extLst>
          </p:cNvPr>
          <p:cNvSpPr/>
          <p:nvPr/>
        </p:nvSpPr>
        <p:spPr>
          <a:xfrm>
            <a:off x="971600" y="4599202"/>
            <a:ext cx="936104" cy="936103"/>
          </a:xfrm>
          <a:prstGeom prst="noSmoking">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123962777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63318</TotalTime>
  <Words>605</Words>
  <Application>Microsoft Office PowerPoint</Application>
  <PresentationFormat>Presentación en pantalla (4:3)</PresentationFormat>
  <Paragraphs>86</Paragraphs>
  <Slides>20</Slides>
  <Notes>1</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20</vt:i4>
      </vt:variant>
    </vt:vector>
  </HeadingPairs>
  <TitlesOfParts>
    <vt:vector size="23"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Grafica</dc:creator>
  <cp:lastModifiedBy>Andrea Hasbun</cp:lastModifiedBy>
  <cp:revision>75</cp:revision>
  <cp:lastPrinted>2020-01-08T11:21:33Z</cp:lastPrinted>
  <dcterms:created xsi:type="dcterms:W3CDTF">2018-01-12T15:49:49Z</dcterms:created>
  <dcterms:modified xsi:type="dcterms:W3CDTF">2022-06-30T19:02:54Z</dcterms:modified>
</cp:coreProperties>
</file>