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147377161" r:id="rId3"/>
    <p:sldId id="2147377162" r:id="rId4"/>
    <p:sldId id="258" r:id="rId5"/>
    <p:sldId id="260" r:id="rId6"/>
    <p:sldId id="2147377160" r:id="rId7"/>
    <p:sldId id="2147376096" r:id="rId8"/>
    <p:sldId id="268" r:id="rId9"/>
    <p:sldId id="2147377158" r:id="rId10"/>
    <p:sldId id="263" r:id="rId11"/>
    <p:sldId id="2147377159" r:id="rId12"/>
    <p:sldId id="265" r:id="rId13"/>
    <p:sldId id="267" r:id="rId14"/>
    <p:sldId id="2147377157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Hasbun" userId="4e1ee59e-83a0-462e-854b-da995c778d31" providerId="ADAL" clId="{52E00FA8-E800-4BCF-A45C-6BF3714EF54F}"/>
    <pc:docChg chg="modSld">
      <pc:chgData name="Andrea Hasbun" userId="4e1ee59e-83a0-462e-854b-da995c778d31" providerId="ADAL" clId="{52E00FA8-E800-4BCF-A45C-6BF3714EF54F}" dt="2022-06-30T19:10:19.851" v="2" actId="1076"/>
      <pc:docMkLst>
        <pc:docMk/>
      </pc:docMkLst>
      <pc:sldChg chg="modSp mod">
        <pc:chgData name="Andrea Hasbun" userId="4e1ee59e-83a0-462e-854b-da995c778d31" providerId="ADAL" clId="{52E00FA8-E800-4BCF-A45C-6BF3714EF54F}" dt="2022-06-30T19:10:06.977" v="1" actId="1076"/>
        <pc:sldMkLst>
          <pc:docMk/>
          <pc:sldMk cId="1301109313" sldId="258"/>
        </pc:sldMkLst>
        <pc:picChg chg="mod">
          <ac:chgData name="Andrea Hasbun" userId="4e1ee59e-83a0-462e-854b-da995c778d31" providerId="ADAL" clId="{52E00FA8-E800-4BCF-A45C-6BF3714EF54F}" dt="2022-06-30T19:10:06.977" v="1" actId="1076"/>
          <ac:picMkLst>
            <pc:docMk/>
            <pc:sldMk cId="1301109313" sldId="258"/>
            <ac:picMk id="5" creationId="{2537BC75-BB84-844C-2215-3F0089E950A5}"/>
          </ac:picMkLst>
        </pc:picChg>
      </pc:sldChg>
      <pc:sldChg chg="modSp mod">
        <pc:chgData name="Andrea Hasbun" userId="4e1ee59e-83a0-462e-854b-da995c778d31" providerId="ADAL" clId="{52E00FA8-E800-4BCF-A45C-6BF3714EF54F}" dt="2022-06-30T19:10:19.851" v="2" actId="1076"/>
        <pc:sldMkLst>
          <pc:docMk/>
          <pc:sldMk cId="2786847131" sldId="2147377161"/>
        </pc:sldMkLst>
        <pc:picChg chg="mod">
          <ac:chgData name="Andrea Hasbun" userId="4e1ee59e-83a0-462e-854b-da995c778d31" providerId="ADAL" clId="{52E00FA8-E800-4BCF-A45C-6BF3714EF54F}" dt="2022-06-30T19:10:19.851" v="2" actId="1076"/>
          <ac:picMkLst>
            <pc:docMk/>
            <pc:sldMk cId="2786847131" sldId="2147377161"/>
            <ac:picMk id="6" creationId="{0D14E7AF-AA91-C692-D144-76816DEAC8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1B88F-9D86-29BE-B9CC-333AE65DF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10C81C-B46A-45E2-F3EA-D7E063EA7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5F03FD-F513-F6D1-36A3-750B5398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D6B3-1B59-4E03-B8EA-C4AF423BEFF0}" type="datetimeFigureOut">
              <a:rPr lang="es-CL" smtClean="0"/>
              <a:t>30-06-2022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527FDE-716B-DF3F-A003-04AB7B14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8B1686-D58D-B40A-6C30-6F0CFC92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659F-2F2C-4D92-8248-984A72E318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869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5AE66-55AD-5BB0-3273-3CBA8CE6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B01C44-6818-6CFE-FF0E-91C844A2B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EAE191-78CD-EE6A-CB1E-AA0C3A0A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D6B3-1B59-4E03-B8EA-C4AF423BEFF0}" type="datetimeFigureOut">
              <a:rPr lang="es-CL" smtClean="0"/>
              <a:t>30-06-2022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2B65A5-C86E-76A4-340A-F56A1195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42F54F-40FD-8E3C-FA21-183C1EE5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659F-2F2C-4D92-8248-984A72E318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105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0813F4-13BD-46B2-FF49-9A8103A7F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9C43D6-AD48-AC0E-E00E-C6E2A2193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F545D2-4E71-0350-31CA-90AB108C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D6B3-1B59-4E03-B8EA-C4AF423BEFF0}" type="datetimeFigureOut">
              <a:rPr lang="es-CL" smtClean="0"/>
              <a:t>30-06-2022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4C6AA8-5BC8-BC90-8F58-B94566AC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9F3552-5FE3-41CA-5316-25BF5AFB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659F-2F2C-4D92-8248-984A72E318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763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Co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267239E-9F22-6C4A-8FCF-BCF68A416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735" y="479181"/>
            <a:ext cx="8734274" cy="495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70E31B46-83DA-B24E-A8E0-0E70659E6B5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1550" y="1302185"/>
            <a:ext cx="10247313" cy="4581091"/>
          </a:xfrm>
        </p:spPr>
        <p:txBody>
          <a:bodyPr/>
          <a:lstStyle/>
          <a:p>
            <a:pPr lvl="0"/>
            <a:r>
              <a:rPr lang="en-GB"/>
              <a:t>Place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20" name="Graphic 29">
            <a:extLst>
              <a:ext uri="{FF2B5EF4-FFF2-40B4-BE49-F238E27FC236}">
                <a16:creationId xmlns:a16="http://schemas.microsoft.com/office/drawing/2014/main" id="{594A2571-2F4F-4538-9E5B-4367EF9DD9DB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EB8E1E6-B54B-4797-B158-EBF6A7CB1DB7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EDF4309-25A4-4153-9FD1-38A662C9A85E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67B8954-7051-4F28-8DFF-1F744200A478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31D6201-8C1C-44E9-AF2C-905F25058FE6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C4AA48-DFE0-4EAF-9A14-C5478DCB153D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7A1702B-9A26-44EB-B815-46E920BB3115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1110A1-B087-491A-B2F4-3321BBF04F63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A0AACA-51B3-4EAE-8872-51B37996E4A9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58CBD6-E8EC-42AD-9D62-2F814C136295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E322651-67B3-6D45-BEDD-F90B03B20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4353" y="279109"/>
            <a:ext cx="1500737" cy="6669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644F59-55E3-4E77-986E-E5599AF8C8C9}"/>
              </a:ext>
            </a:extLst>
          </p:cNvPr>
          <p:cNvSpPr txBox="1"/>
          <p:nvPr userDrawn="1"/>
        </p:nvSpPr>
        <p:spPr>
          <a:xfrm>
            <a:off x="211873" y="6434254"/>
            <a:ext cx="685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>
                <a:solidFill>
                  <a:schemeClr val="bg1"/>
                </a:solidFill>
              </a:rPr>
              <a:t>CONFIDENCIAL – Documento sólo para discusión. No representante necesariamente la opinión o políticas de BAT </a:t>
            </a:r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91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0A258-866D-DECE-A340-71E4D2B2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D4E346-B89D-D57D-11B0-8AA9EAB20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30C0C2-73B2-11D3-0BDD-E8E3AEDD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D6B3-1B59-4E03-B8EA-C4AF423BEFF0}" type="datetimeFigureOut">
              <a:rPr lang="es-CL" smtClean="0"/>
              <a:t>30-06-2022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31B3DD-1F8B-BD6B-E298-D796726C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7B8327-3712-A68B-89AD-8E6F3DCE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659F-2F2C-4D92-8248-984A72E318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566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0B7A7-6726-4278-E4C0-EF643B31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21B37-9072-B49E-E92C-3B77CC03E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03082F-D952-1599-5261-A5E12D2A7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D6B3-1B59-4E03-B8EA-C4AF423BEFF0}" type="datetimeFigureOut">
              <a:rPr lang="es-CL" smtClean="0"/>
              <a:t>30-06-2022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B4A048-3C4C-6F1E-F5BB-1AEE9948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647A1A-3CFF-F0DC-C371-D215E85F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659F-2F2C-4D92-8248-984A72E318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336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B698C-4706-CEF3-F25B-C1DD6C9B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510836-1C72-0C4F-19B5-DE52F0ACF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405ABA-2D10-86C0-9184-6AFB192E3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6ABE92-218E-B79A-ED8E-DCEC6B69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D6B3-1B59-4E03-B8EA-C4AF423BEFF0}" type="datetimeFigureOut">
              <a:rPr lang="es-CL" smtClean="0"/>
              <a:t>30-06-2022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76E2B-7A9F-7516-6886-70FBFA97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46D658-41FB-E219-8B48-74AB577D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659F-2F2C-4D92-8248-984A72E318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20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CCD93-EDE5-F278-CF3C-2EC79D84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AC340F-D06E-01A6-B812-E58F68751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96EB3C-4C2C-E436-A678-30450C10B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F58412-332F-03ED-FC2E-F5E00A7F8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C81D71-A272-4943-3141-7492B410F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E53FA3-B69C-50C1-EDAB-510BCBD1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D6B3-1B59-4E03-B8EA-C4AF423BEFF0}" type="datetimeFigureOut">
              <a:rPr lang="es-CL" smtClean="0"/>
              <a:t>30-06-2022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30311F-0907-6B8D-8827-75A8DB54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EA10E3-7A14-5182-70CB-848E1355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659F-2F2C-4D92-8248-984A72E318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226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4753A-ABBD-EB08-4FD3-D7008298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2FF553-A4A1-94A3-4839-96EDD275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D6B3-1B59-4E03-B8EA-C4AF423BEFF0}" type="datetimeFigureOut">
              <a:rPr lang="es-CL" smtClean="0"/>
              <a:t>30-06-2022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8C2915-1344-97FA-99C1-671FBB6D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EF7FF5-BD3F-834B-B7AE-7DE01BBD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659F-2F2C-4D92-8248-984A72E318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83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1BC24A-9104-4B41-1BC4-82E91A37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D6B3-1B59-4E03-B8EA-C4AF423BEFF0}" type="datetimeFigureOut">
              <a:rPr lang="es-CL" smtClean="0"/>
              <a:t>30-06-2022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45AF5E-6242-2AB8-14C3-687A65CE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EC134C-E748-399E-82FE-27DA6488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659F-2F2C-4D92-8248-984A72E318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785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3A3A2-91FC-1E7A-D82C-942F95ED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F8ED6E-F679-E5DA-3622-AAD2EA3EE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90BB3B-34CD-6BA9-EEC8-6BD01D2EB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620C4B-314E-C594-1646-ACC5437F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D6B3-1B59-4E03-B8EA-C4AF423BEFF0}" type="datetimeFigureOut">
              <a:rPr lang="es-CL" smtClean="0"/>
              <a:t>30-06-2022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010CE4-D39D-994B-69B5-80E85829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1219BA-B0A9-B2DA-3B42-9FFA6B5B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659F-2F2C-4D92-8248-984A72E318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565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FAF26-ED1B-2679-5706-1CB43D5C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CC5BE0-350E-375D-BF32-963036666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0A0F1A-D7D2-06D6-58A8-5B0DD3BA2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CA4BC8-735F-E1D5-9623-BAC76935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D6B3-1B59-4E03-B8EA-C4AF423BEFF0}" type="datetimeFigureOut">
              <a:rPr lang="es-CL" smtClean="0"/>
              <a:t>30-06-2022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CB2C5A-FF27-9AC8-6F4E-243E2E16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EC0C87-51A5-E820-A768-E6194C70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659F-2F2C-4D92-8248-984A72E318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780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4C81F3-9740-94D1-540C-D0AADD8B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823FBF-0F82-C560-D0F6-BCCA9B1C2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ACD0D5-2333-A019-1262-8A3FE94E4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FD6B3-1B59-4E03-B8EA-C4AF423BEFF0}" type="datetimeFigureOut">
              <a:rPr lang="es-CL" smtClean="0"/>
              <a:t>30-06-2022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5CA883-710B-860B-D29B-7C801C0B4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6A1962-1F89-E3C2-5717-3D0BB828B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659F-2F2C-4D92-8248-984A72E318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23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gif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emf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85E86-0F33-EF8E-0932-E851CBED3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D916A6-F9D6-F495-EDEB-EF6407CA6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4CA409-5CA9-B889-EC00-1393C36DF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33" t="16366" r="5766" b="6667"/>
          <a:stretch/>
        </p:blipFill>
        <p:spPr>
          <a:xfrm>
            <a:off x="-103501" y="217818"/>
            <a:ext cx="12399001" cy="70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02BFA-1C3F-4144-1BA4-89CABF74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0890717-A475-ACB1-A5E1-12422ED0F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32" t="17020" r="5450" b="12820"/>
          <a:stretch/>
        </p:blipFill>
        <p:spPr>
          <a:xfrm>
            <a:off x="0" y="24162"/>
            <a:ext cx="12070877" cy="6341806"/>
          </a:xfrm>
        </p:spPr>
      </p:pic>
    </p:spTree>
    <p:extLst>
      <p:ext uri="{BB962C8B-B14F-4D97-AF65-F5344CB8AC3E}">
        <p14:creationId xmlns:p14="http://schemas.microsoft.com/office/powerpoint/2010/main" val="269293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77063-0704-0E80-216F-D5CC59BCC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2BC3C7-DF8B-A8D3-198D-CD0D4DF17F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F118BF-35A4-39F9-097E-A5D03CC83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6" t="37419" r="27661" b="18710"/>
          <a:stretch/>
        </p:blipFill>
        <p:spPr>
          <a:xfrm>
            <a:off x="0" y="0"/>
            <a:ext cx="12421032" cy="77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02BFA-1C3F-4144-1BA4-89CABF74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45D54E8-C7B9-7CE5-120E-9DAE308AA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80" t="15744" r="3986" b="12664"/>
          <a:stretch/>
        </p:blipFill>
        <p:spPr>
          <a:xfrm>
            <a:off x="0" y="92074"/>
            <a:ext cx="12164701" cy="6909089"/>
          </a:xfrm>
        </p:spPr>
      </p:pic>
    </p:spTree>
    <p:extLst>
      <p:ext uri="{BB962C8B-B14F-4D97-AF65-F5344CB8AC3E}">
        <p14:creationId xmlns:p14="http://schemas.microsoft.com/office/powerpoint/2010/main" val="65086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02BFA-1C3F-4144-1BA4-89CABF74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37BDC85-6EEA-ED29-9BCB-507B5DB5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79" t="16100" r="4386" b="13021"/>
          <a:stretch/>
        </p:blipFill>
        <p:spPr>
          <a:xfrm>
            <a:off x="0" y="-1"/>
            <a:ext cx="12201759" cy="7036231"/>
          </a:xfrm>
        </p:spPr>
      </p:pic>
    </p:spTree>
    <p:extLst>
      <p:ext uri="{BB962C8B-B14F-4D97-AF65-F5344CB8AC3E}">
        <p14:creationId xmlns:p14="http://schemas.microsoft.com/office/powerpoint/2010/main" val="84876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ECCF0-D4D5-49D1-5275-FBD1A3C0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329BF2E-FA14-AE9F-DD21-92507309D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23" t="17020" r="4878" b="13837"/>
          <a:stretch/>
        </p:blipFill>
        <p:spPr>
          <a:xfrm>
            <a:off x="-247253" y="-110613"/>
            <a:ext cx="13742027" cy="7079225"/>
          </a:xfrm>
        </p:spPr>
      </p:pic>
    </p:spTree>
    <p:extLst>
      <p:ext uri="{BB962C8B-B14F-4D97-AF65-F5344CB8AC3E}">
        <p14:creationId xmlns:p14="http://schemas.microsoft.com/office/powerpoint/2010/main" val="54969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E9D1F2-ADEE-900F-C895-112A8AAC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¿Qué es el crimen organizado?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2D47D801-572A-1388-0BC2-0AFEF13D8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633259"/>
            <a:ext cx="5455917" cy="358475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D14E7AF-AA91-C692-D144-76816DEAC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9758" y="3100766"/>
            <a:ext cx="5455917" cy="20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4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E9D1F2-ADEE-900F-C895-112A8AAC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CL" sz="5000"/>
              <a:t>¿ Cómo se sanciona crimen organizado?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5FCACF-5DD4-DCD8-6E14-E0B7EC3D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fontAlgn="base"/>
            <a:endParaRPr lang="es-MX" sz="1000" b="0" i="0" dirty="0">
              <a:effectLst/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s-MX" sz="1000" b="0" i="0" dirty="0">
                <a:effectLst/>
                <a:latin typeface="Arial" panose="020B0604020202020204" pitchFamily="34" charset="0"/>
              </a:rPr>
              <a:t>Artículo 293 Código Penal</a:t>
            </a:r>
          </a:p>
          <a:p>
            <a:pPr marL="0" indent="0" fontAlgn="base">
              <a:buNone/>
            </a:pPr>
            <a:endParaRPr lang="es-MX" sz="1000" b="0" i="0" dirty="0">
              <a:effectLst/>
              <a:latin typeface="Arial" panose="020B0604020202020204" pitchFamily="34" charset="0"/>
            </a:endParaRPr>
          </a:p>
          <a:p>
            <a:pPr fontAlgn="base"/>
            <a:r>
              <a:rPr lang="es-MX" sz="1000" b="0" i="0" dirty="0">
                <a:effectLst/>
                <a:latin typeface="Arial" panose="020B0604020202020204" pitchFamily="34" charset="0"/>
              </a:rPr>
              <a:t>Si la asociación ha tenido por objeto la perpetración de crímenes, los jefes, los que hubieren ejercido mando en ella y sus provocadores, sufrirán la pena de presidio mayor en cualquiera de sus grados.</a:t>
            </a:r>
          </a:p>
          <a:p>
            <a:pPr fontAlgn="base"/>
            <a:r>
              <a:rPr lang="es-MX" sz="1000" b="0" i="0" dirty="0">
                <a:effectLst/>
                <a:latin typeface="Arial" panose="020B0604020202020204" pitchFamily="34" charset="0"/>
              </a:rPr>
              <a:t>Cuando la asociación ha tenido por objeto la perpetración de simples delitos, la pena será presidio menor en cualquiera de sus grados para los individuos comprendidos en el acápite anterior.</a:t>
            </a:r>
          </a:p>
          <a:p>
            <a:pPr fontAlgn="base"/>
            <a:endParaRPr lang="es-MX" sz="1000" dirty="0"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s-MX" sz="1000" b="0" i="0" dirty="0">
                <a:effectLst/>
                <a:latin typeface="Arial" panose="020B0604020202020204" pitchFamily="34" charset="0"/>
              </a:rPr>
              <a:t>Artículo 294 Código Penal</a:t>
            </a:r>
          </a:p>
          <a:p>
            <a:pPr marL="0" indent="0" fontAlgn="base">
              <a:buNone/>
            </a:pPr>
            <a:endParaRPr lang="es-MX" sz="1000" b="0" i="0" dirty="0">
              <a:effectLst/>
              <a:latin typeface="Arial" panose="020B0604020202020204" pitchFamily="34" charset="0"/>
            </a:endParaRPr>
          </a:p>
          <a:p>
            <a:pPr fontAlgn="base"/>
            <a:r>
              <a:rPr lang="es-MX" sz="1000" b="0" i="0" dirty="0">
                <a:effectLst/>
                <a:latin typeface="Arial" panose="020B0604020202020204" pitchFamily="34" charset="0"/>
              </a:rPr>
              <a:t>Cualesquiera otros individuos que hubieren tomado parte en la asociación y los que a sabiendas y voluntariamente le hubieren suministrado medios e instrumentos para cometer los crímenes o simples delitos, alojamiento, escondite o lugar de reunión, serán castigados, en el primer caso previsto por el artículo precedente, con presidio menor en su grado medio, y en el segundo, con presidio menor en su grado mínimo.</a:t>
            </a:r>
          </a:p>
          <a:p>
            <a:pPr marL="0" indent="0">
              <a:buNone/>
            </a:pPr>
            <a:br>
              <a:rPr lang="es-MX" sz="1000" dirty="0"/>
            </a:br>
            <a:br>
              <a:rPr lang="es-MX" sz="1000" dirty="0"/>
            </a:br>
            <a:endParaRPr lang="es-CL" sz="1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E70E5F-3EFD-A260-7767-112809FA1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11" r="16277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0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BD8E8-44C2-FEE9-FF5B-7CBDA7FF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537BC75-BB84-844C-2215-3F0089E95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35" t="14986" r="5641" b="14853"/>
          <a:stretch/>
        </p:blipFill>
        <p:spPr>
          <a:xfrm>
            <a:off x="337352" y="0"/>
            <a:ext cx="12192000" cy="7049729"/>
          </a:xfrm>
        </p:spPr>
      </p:pic>
    </p:spTree>
    <p:extLst>
      <p:ext uri="{BB962C8B-B14F-4D97-AF65-F5344CB8AC3E}">
        <p14:creationId xmlns:p14="http://schemas.microsoft.com/office/powerpoint/2010/main" val="130110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BD8E8-44C2-FEE9-FF5B-7CBDA7FF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F0ABF33D-D154-4B65-D272-FA4BEF82A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69" t="18376" r="7929" b="7736"/>
          <a:stretch/>
        </p:blipFill>
        <p:spPr>
          <a:xfrm>
            <a:off x="-464935" y="0"/>
            <a:ext cx="12656935" cy="6858000"/>
          </a:xfrm>
        </p:spPr>
      </p:pic>
    </p:spTree>
    <p:extLst>
      <p:ext uri="{BB962C8B-B14F-4D97-AF65-F5344CB8AC3E}">
        <p14:creationId xmlns:p14="http://schemas.microsoft.com/office/powerpoint/2010/main" val="11970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F5D25-9799-7E61-50E5-054E39CA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F0FEA8D-9E33-B16E-E719-48E189F58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94" t="17054" r="5226" b="11625"/>
          <a:stretch/>
        </p:blipFill>
        <p:spPr>
          <a:xfrm>
            <a:off x="-109057" y="0"/>
            <a:ext cx="12301057" cy="6792638"/>
          </a:xfrm>
        </p:spPr>
      </p:pic>
    </p:spTree>
    <p:extLst>
      <p:ext uri="{BB962C8B-B14F-4D97-AF65-F5344CB8AC3E}">
        <p14:creationId xmlns:p14="http://schemas.microsoft.com/office/powerpoint/2010/main" val="110272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">
            <a:extLst>
              <a:ext uri="{FF2B5EF4-FFF2-40B4-BE49-F238E27FC236}">
                <a16:creationId xmlns:a16="http://schemas.microsoft.com/office/drawing/2014/main" id="{2ADBCB70-6F8E-4731-85E8-5F622192DB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435" y="435073"/>
            <a:ext cx="4013344" cy="5806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6" descr="fleche2">
            <a:extLst>
              <a:ext uri="{FF2B5EF4-FFF2-40B4-BE49-F238E27FC236}">
                <a16:creationId xmlns:a16="http://schemas.microsoft.com/office/drawing/2014/main" id="{ED896DBE-5B3D-4492-8FDC-C74EEE097E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EFF1ED"/>
              </a:clrFrom>
              <a:clrTo>
                <a:srgbClr val="EFF1ED">
                  <a:alpha val="0"/>
                </a:srgbClr>
              </a:clrTo>
            </a:clrChange>
            <a:duotone>
              <a:prstClr val="black"/>
              <a:srgbClr val="EFEFEF">
                <a:tint val="45000"/>
                <a:satMod val="400000"/>
              </a:srgbClr>
            </a:duotone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53442">
            <a:off x="2931316" y="1603550"/>
            <a:ext cx="2736303" cy="117941"/>
          </a:xfrm>
          <a:prstGeom prst="rect">
            <a:avLst/>
          </a:prstGeom>
          <a:noFill/>
        </p:spPr>
      </p:pic>
      <p:sp>
        <p:nvSpPr>
          <p:cNvPr id="35" name="8 CuadroTexto">
            <a:extLst>
              <a:ext uri="{FF2B5EF4-FFF2-40B4-BE49-F238E27FC236}">
                <a16:creationId xmlns:a16="http://schemas.microsoft.com/office/drawing/2014/main" id="{DEA22776-1C7D-4764-B2B4-1C9C9899858A}"/>
              </a:ext>
            </a:extLst>
          </p:cNvPr>
          <p:cNvSpPr txBox="1"/>
          <p:nvPr/>
        </p:nvSpPr>
        <p:spPr>
          <a:xfrm>
            <a:off x="4032624" y="3139482"/>
            <a:ext cx="1128835" cy="554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8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Puerto de Arica</a:t>
            </a:r>
          </a:p>
          <a:p>
            <a:pPr marL="0" marR="0" lvl="0" indent="0" algn="l" defTabSz="914400" rtl="0" eaLnBrk="1" fontAlgn="base" latinLnBrk="0" hangingPunct="1">
              <a:lnSpc>
                <a:spcPts val="8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8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Puerto Iquique</a:t>
            </a:r>
          </a:p>
          <a:p>
            <a:pPr marL="0" marR="0" lvl="0" indent="0" algn="l" defTabSz="914400" rtl="0" eaLnBrk="1" fontAlgn="base" latinLnBrk="0" hangingPunct="1">
              <a:lnSpc>
                <a:spcPts val="8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Zona Franca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E2B6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6" name="Picture 26" descr="fleche2">
            <a:extLst>
              <a:ext uri="{FF2B5EF4-FFF2-40B4-BE49-F238E27FC236}">
                <a16:creationId xmlns:a16="http://schemas.microsoft.com/office/drawing/2014/main" id="{89BEAA11-3FEF-4091-AB9B-5BAF1739F0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prstClr val="black"/>
              <a:srgbClr val="FF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20578">
            <a:off x="6172522" y="2982152"/>
            <a:ext cx="49383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26" descr="fleche2">
            <a:extLst>
              <a:ext uri="{FF2B5EF4-FFF2-40B4-BE49-F238E27FC236}">
                <a16:creationId xmlns:a16="http://schemas.microsoft.com/office/drawing/2014/main" id="{3C7B600E-89F2-4BE3-B462-7533496831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prstClr val="black"/>
              <a:srgbClr val="8CB3E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42802">
            <a:off x="5825960" y="2864736"/>
            <a:ext cx="351919" cy="57814"/>
          </a:xfrm>
          <a:prstGeom prst="rect">
            <a:avLst/>
          </a:prstGeom>
          <a:noFill/>
        </p:spPr>
      </p:pic>
      <p:pic>
        <p:nvPicPr>
          <p:cNvPr id="40" name="Picture 26" descr="fleche2">
            <a:extLst>
              <a:ext uri="{FF2B5EF4-FFF2-40B4-BE49-F238E27FC236}">
                <a16:creationId xmlns:a16="http://schemas.microsoft.com/office/drawing/2014/main" id="{9246C09E-9EC5-462E-9DC0-43DAD480B4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EFF1ED"/>
              </a:clrFrom>
              <a:clrTo>
                <a:srgbClr val="EFF1ED">
                  <a:alpha val="0"/>
                </a:srgbClr>
              </a:clrTo>
            </a:clrChange>
            <a:duotone>
              <a:prstClr val="black"/>
              <a:srgbClr val="EFEFEF">
                <a:tint val="45000"/>
                <a:satMod val="400000"/>
              </a:srgbClr>
            </a:duotone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019" y="3279350"/>
            <a:ext cx="2736303" cy="11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8 Imagen" descr="chile.gif">
            <a:extLst>
              <a:ext uri="{FF2B5EF4-FFF2-40B4-BE49-F238E27FC236}">
                <a16:creationId xmlns:a16="http://schemas.microsoft.com/office/drawing/2014/main" id="{F6302537-E079-4AFD-9337-9FFBCCF597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440" y="3685223"/>
            <a:ext cx="404035" cy="2026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CuadroTexto 2">
            <a:extLst>
              <a:ext uri="{FF2B5EF4-FFF2-40B4-BE49-F238E27FC236}">
                <a16:creationId xmlns:a16="http://schemas.microsoft.com/office/drawing/2014/main" id="{41C1DD4E-4E5D-42A6-A028-6783D463196F}"/>
              </a:ext>
            </a:extLst>
          </p:cNvPr>
          <p:cNvSpPr txBox="1"/>
          <p:nvPr/>
        </p:nvSpPr>
        <p:spPr>
          <a:xfrm>
            <a:off x="5199702" y="2393981"/>
            <a:ext cx="8325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PASO FRONTERIZO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CHACALLUTA</a:t>
            </a:r>
            <a:endParaRPr kumimoji="0" lang="es-ES" sz="600" b="0" i="0" u="none" strike="noStrike" kern="1200" cap="none" spc="0" normalizeH="0" baseline="0" noProof="0">
              <a:ln>
                <a:noFill/>
              </a:ln>
              <a:solidFill>
                <a:srgbClr val="0E2B6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CuadroTexto 30">
            <a:extLst>
              <a:ext uri="{FF2B5EF4-FFF2-40B4-BE49-F238E27FC236}">
                <a16:creationId xmlns:a16="http://schemas.microsoft.com/office/drawing/2014/main" id="{2BF395E0-C245-4150-BE70-78B38B075DDD}"/>
              </a:ext>
            </a:extLst>
          </p:cNvPr>
          <p:cNvSpPr txBox="1"/>
          <p:nvPr/>
        </p:nvSpPr>
        <p:spPr>
          <a:xfrm>
            <a:off x="5567467" y="3252692"/>
            <a:ext cx="7077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PUTRE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COLCHANE,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OLLAGUE </a:t>
            </a:r>
          </a:p>
        </p:txBody>
      </p:sp>
      <p:sp>
        <p:nvSpPr>
          <p:cNvPr id="49" name="CuadroTexto 32">
            <a:extLst>
              <a:ext uri="{FF2B5EF4-FFF2-40B4-BE49-F238E27FC236}">
                <a16:creationId xmlns:a16="http://schemas.microsoft.com/office/drawing/2014/main" id="{37FF8DFD-CEB9-4B95-8FC8-3A8FB50DAA76}"/>
              </a:ext>
            </a:extLst>
          </p:cNvPr>
          <p:cNvSpPr txBox="1"/>
          <p:nvPr/>
        </p:nvSpPr>
        <p:spPr>
          <a:xfrm>
            <a:off x="6115634" y="4376613"/>
            <a:ext cx="1381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PASO FRONTERIZO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LOS LIBERTADORES</a:t>
            </a:r>
          </a:p>
        </p:txBody>
      </p:sp>
      <p:sp>
        <p:nvSpPr>
          <p:cNvPr id="52" name="CuadroTexto 33">
            <a:extLst>
              <a:ext uri="{FF2B5EF4-FFF2-40B4-BE49-F238E27FC236}">
                <a16:creationId xmlns:a16="http://schemas.microsoft.com/office/drawing/2014/main" id="{F63F7EB6-4544-4808-8784-BD5ADF40DA89}"/>
              </a:ext>
            </a:extLst>
          </p:cNvPr>
          <p:cNvSpPr txBox="1"/>
          <p:nvPr/>
        </p:nvSpPr>
        <p:spPr>
          <a:xfrm>
            <a:off x="6244519" y="4831641"/>
            <a:ext cx="8325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PASO FRONTERIZO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C. SAMORÉ</a:t>
            </a:r>
          </a:p>
        </p:txBody>
      </p:sp>
      <p:sp>
        <p:nvSpPr>
          <p:cNvPr id="53" name="9 CuadroTexto">
            <a:extLst>
              <a:ext uri="{FF2B5EF4-FFF2-40B4-BE49-F238E27FC236}">
                <a16:creationId xmlns:a16="http://schemas.microsoft.com/office/drawing/2014/main" id="{6C121BD6-C48C-48B1-AE11-1BF0772BC511}"/>
              </a:ext>
            </a:extLst>
          </p:cNvPr>
          <p:cNvSpPr txBox="1"/>
          <p:nvPr/>
        </p:nvSpPr>
        <p:spPr>
          <a:xfrm>
            <a:off x="4036147" y="4153322"/>
            <a:ext cx="1380506" cy="438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8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Puerto Valparaíso</a:t>
            </a:r>
          </a:p>
          <a:p>
            <a:pPr marL="0" marR="0" lvl="0" indent="0" algn="l" defTabSz="914400" rtl="0" eaLnBrk="1" fontAlgn="base" latinLnBrk="0" hangingPunct="1">
              <a:lnSpc>
                <a:spcPts val="8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000" b="1" i="0" u="none" strike="noStrike" kern="1200" cap="none" spc="0" normalizeH="0" baseline="0" noProof="0">
              <a:ln>
                <a:noFill/>
              </a:ln>
              <a:solidFill>
                <a:srgbClr val="0E2B6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8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Puerto San Antonio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E2B6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4" name="Picture 26" descr="fleche2">
            <a:extLst>
              <a:ext uri="{FF2B5EF4-FFF2-40B4-BE49-F238E27FC236}">
                <a16:creationId xmlns:a16="http://schemas.microsoft.com/office/drawing/2014/main" id="{DFE0E72C-2DCC-4627-8D06-736F0D0567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prstClr val="black"/>
              <a:srgbClr val="EA9B4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135071" y="4312925"/>
            <a:ext cx="646743" cy="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6" descr="fleche2">
            <a:extLst>
              <a:ext uri="{FF2B5EF4-FFF2-40B4-BE49-F238E27FC236}">
                <a16:creationId xmlns:a16="http://schemas.microsoft.com/office/drawing/2014/main" id="{92C6D4FA-6485-4C61-93A1-E455AF771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prstClr val="black"/>
              <a:srgbClr val="EA9B4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062650" y="4750143"/>
            <a:ext cx="646743" cy="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ángulo redondeado 7">
            <a:extLst>
              <a:ext uri="{FF2B5EF4-FFF2-40B4-BE49-F238E27FC236}">
                <a16:creationId xmlns:a16="http://schemas.microsoft.com/office/drawing/2014/main" id="{03F88B32-7D6B-4F60-9FF9-B5EEEA4641B9}"/>
              </a:ext>
            </a:extLst>
          </p:cNvPr>
          <p:cNvSpPr/>
          <p:nvPr/>
        </p:nvSpPr>
        <p:spPr>
          <a:xfrm>
            <a:off x="1460431" y="1482809"/>
            <a:ext cx="1117812" cy="34676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CuadroTexto 10">
            <a:extLst>
              <a:ext uri="{FF2B5EF4-FFF2-40B4-BE49-F238E27FC236}">
                <a16:creationId xmlns:a16="http://schemas.microsoft.com/office/drawing/2014/main" id="{9965E8CD-B1D6-4D37-BED2-39393CA708B3}"/>
              </a:ext>
            </a:extLst>
          </p:cNvPr>
          <p:cNvSpPr txBox="1"/>
          <p:nvPr/>
        </p:nvSpPr>
        <p:spPr>
          <a:xfrm>
            <a:off x="1475991" y="1502383"/>
            <a:ext cx="1139433" cy="73866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PAC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Contrabando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Falsificados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FED43D2-F7ED-49CB-A5DE-56BF038CE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17" y="2888174"/>
            <a:ext cx="1038026" cy="89067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E6982D0-A122-4E75-9149-D99115E70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93" y="3829470"/>
            <a:ext cx="1567149" cy="74339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62BF503-351A-489C-A9D7-2E3B75B08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172" y="2873471"/>
            <a:ext cx="862253" cy="9527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EFEA58-9A18-4BE7-A0C4-4E2286F84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9077" y="2948279"/>
            <a:ext cx="356323" cy="22949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7E83C12-6231-4925-992E-72410C66A5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234" y="3338321"/>
            <a:ext cx="331262" cy="19139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E15DFC2-77E5-4068-A756-5C2B03B7E8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2214" y="2021523"/>
            <a:ext cx="379676" cy="25009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7B04FF8-7AD1-4D5D-8FF7-DE7EBA226F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6609" y="3923413"/>
            <a:ext cx="329254" cy="208528"/>
          </a:xfrm>
          <a:prstGeom prst="rect">
            <a:avLst/>
          </a:prstGeom>
        </p:spPr>
      </p:pic>
      <p:pic>
        <p:nvPicPr>
          <p:cNvPr id="66" name="Picture 26" descr="fleche2">
            <a:extLst>
              <a:ext uri="{FF2B5EF4-FFF2-40B4-BE49-F238E27FC236}">
                <a16:creationId xmlns:a16="http://schemas.microsoft.com/office/drawing/2014/main" id="{4797F1DB-433A-4F60-A329-2D473DB617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EFF1ED"/>
              </a:clrFrom>
              <a:clrTo>
                <a:srgbClr val="EFF1ED">
                  <a:alpha val="0"/>
                </a:srgbClr>
              </a:clrTo>
            </a:clrChange>
            <a:duotone>
              <a:prstClr val="black"/>
              <a:srgbClr val="EFEFEF">
                <a:tint val="45000"/>
                <a:satMod val="400000"/>
              </a:srgbClr>
            </a:duotone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145" y="4288490"/>
            <a:ext cx="2736303" cy="11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6" descr="fleche2">
            <a:extLst>
              <a:ext uri="{FF2B5EF4-FFF2-40B4-BE49-F238E27FC236}">
                <a16:creationId xmlns:a16="http://schemas.microsoft.com/office/drawing/2014/main" id="{C5002491-AED8-437A-9E70-0B552E5FE6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prstClr val="black"/>
              <a:srgbClr val="FF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312491" y="3413765"/>
            <a:ext cx="49383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26" descr="fleche2">
            <a:extLst>
              <a:ext uri="{FF2B5EF4-FFF2-40B4-BE49-F238E27FC236}">
                <a16:creationId xmlns:a16="http://schemas.microsoft.com/office/drawing/2014/main" id="{EDB433D3-7D77-4708-BECA-5F885EEB92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prstClr val="black"/>
              <a:srgbClr val="EA9B4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460674" y="6111943"/>
            <a:ext cx="646743" cy="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uadroTexto 30">
            <a:extLst>
              <a:ext uri="{FF2B5EF4-FFF2-40B4-BE49-F238E27FC236}">
                <a16:creationId xmlns:a16="http://schemas.microsoft.com/office/drawing/2014/main" id="{8D6E7312-4B11-4CD0-814F-0A34598AFE11}"/>
              </a:ext>
            </a:extLst>
          </p:cNvPr>
          <p:cNvSpPr txBox="1"/>
          <p:nvPr/>
        </p:nvSpPr>
        <p:spPr>
          <a:xfrm>
            <a:off x="7029865" y="6020331"/>
            <a:ext cx="11088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ZONA AUSTRAL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42249647-9FEC-4B68-9B2A-63DD931522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5095" y="2022896"/>
            <a:ext cx="313821" cy="26937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3CE06B1-23DF-48B1-BC44-89B5B55894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592" y="1201214"/>
            <a:ext cx="1750811" cy="17072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6" name="CuadroTexto 10">
            <a:extLst>
              <a:ext uri="{FF2B5EF4-FFF2-40B4-BE49-F238E27FC236}">
                <a16:creationId xmlns:a16="http://schemas.microsoft.com/office/drawing/2014/main" id="{B3BD3A2A-9A34-4307-B5EE-1A9E25DAD708}"/>
              </a:ext>
            </a:extLst>
          </p:cNvPr>
          <p:cNvSpPr txBox="1"/>
          <p:nvPr/>
        </p:nvSpPr>
        <p:spPr>
          <a:xfrm>
            <a:off x="9563443" y="2935626"/>
            <a:ext cx="1139433" cy="4308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Contrabando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Falsificados</a:t>
            </a:r>
          </a:p>
        </p:txBody>
      </p:sp>
      <p:pic>
        <p:nvPicPr>
          <p:cNvPr id="78" name="Picture 26" descr="fleche2">
            <a:extLst>
              <a:ext uri="{FF2B5EF4-FFF2-40B4-BE49-F238E27FC236}">
                <a16:creationId xmlns:a16="http://schemas.microsoft.com/office/drawing/2014/main" id="{4A7BCF3F-FBE7-4138-9321-F29A13E7C7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prstClr val="black"/>
              <a:srgbClr val="FF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62201">
            <a:off x="6648482" y="3721377"/>
            <a:ext cx="49383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Picture 26" descr="fleche2">
            <a:extLst>
              <a:ext uri="{FF2B5EF4-FFF2-40B4-BE49-F238E27FC236}">
                <a16:creationId xmlns:a16="http://schemas.microsoft.com/office/drawing/2014/main" id="{AF776E57-B1CC-4A37-A23D-1C5967C24A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prstClr val="black"/>
              <a:srgbClr val="FF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30670">
            <a:off x="6891360" y="3030966"/>
            <a:ext cx="493836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6B2F4A-80A7-4EF3-8DE5-C233AA52A2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18891" y="1429291"/>
            <a:ext cx="399635" cy="252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6E759-E4D5-4142-93E8-0029540D7C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5994" y="753250"/>
            <a:ext cx="377685" cy="242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08F703-0C57-4C9E-861A-1C88CA2011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16517" y="1133393"/>
            <a:ext cx="292593" cy="196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EBD544-1136-4C52-B632-C44C6C20245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12478" y="881782"/>
            <a:ext cx="334848" cy="219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1E419-C26C-4CDB-9399-280A6019019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80985" y="705051"/>
            <a:ext cx="314585" cy="189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63F7AC-F64F-4802-8C3B-37D15A32B3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63580" y="4140721"/>
            <a:ext cx="329255" cy="19142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986E9D-09E1-414D-9E94-6356D9E2EDFD}"/>
              </a:ext>
            </a:extLst>
          </p:cNvPr>
          <p:cNvCxnSpPr>
            <a:cxnSpLocks/>
          </p:cNvCxnSpPr>
          <p:nvPr/>
        </p:nvCxnSpPr>
        <p:spPr>
          <a:xfrm flipH="1">
            <a:off x="7361334" y="3429000"/>
            <a:ext cx="1683445" cy="762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766752E-9877-41D7-AA06-F0E01057E8F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2592" y="4727087"/>
            <a:ext cx="1123114" cy="899637"/>
          </a:xfrm>
          <a:prstGeom prst="rect">
            <a:avLst/>
          </a:prstGeom>
        </p:spPr>
      </p:pic>
      <p:sp>
        <p:nvSpPr>
          <p:cNvPr id="51" name="CuadroTexto 10">
            <a:extLst>
              <a:ext uri="{FF2B5EF4-FFF2-40B4-BE49-F238E27FC236}">
                <a16:creationId xmlns:a16="http://schemas.microsoft.com/office/drawing/2014/main" id="{2453684F-D594-4495-ADA9-82EFC44929AA}"/>
              </a:ext>
            </a:extLst>
          </p:cNvPr>
          <p:cNvSpPr txBox="1"/>
          <p:nvPr/>
        </p:nvSpPr>
        <p:spPr>
          <a:xfrm>
            <a:off x="1233798" y="4969157"/>
            <a:ext cx="1139433" cy="60016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China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Contrabando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Falsificados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7714EC-785E-4EB5-B677-8FEDC338475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92650" y="1006910"/>
            <a:ext cx="379163" cy="252344"/>
          </a:xfrm>
          <a:prstGeom prst="rect">
            <a:avLst/>
          </a:prstGeom>
        </p:spPr>
      </p:pic>
      <p:pic>
        <p:nvPicPr>
          <p:cNvPr id="47" name="Picture 26" descr="fleche2">
            <a:extLst>
              <a:ext uri="{FF2B5EF4-FFF2-40B4-BE49-F238E27FC236}">
                <a16:creationId xmlns:a16="http://schemas.microsoft.com/office/drawing/2014/main" id="{1D09F8C0-44C3-4769-B6CB-E66455AE65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prstClr val="black"/>
              <a:srgbClr val="FF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73966">
            <a:off x="6099834" y="2740661"/>
            <a:ext cx="493836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id="{8F2B4BB9-E688-4F92-BA0F-BC257502F4B8}"/>
              </a:ext>
            </a:extLst>
          </p:cNvPr>
          <p:cNvSpPr txBox="1">
            <a:spLocks/>
          </p:cNvSpPr>
          <p:nvPr/>
        </p:nvSpPr>
        <p:spPr>
          <a:xfrm>
            <a:off x="102317" y="83057"/>
            <a:ext cx="9328924" cy="9014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CONTRABANDO DE CIGARRILLOS</a:t>
            </a:r>
            <a:b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Logística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y 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metodología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Diagrama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General</a:t>
            </a:r>
          </a:p>
        </p:txBody>
      </p:sp>
      <p:pic>
        <p:nvPicPr>
          <p:cNvPr id="48" name="Imagen 3">
            <a:extLst>
              <a:ext uri="{FF2B5EF4-FFF2-40B4-BE49-F238E27FC236}">
                <a16:creationId xmlns:a16="http://schemas.microsoft.com/office/drawing/2014/main" id="{6540B06C-E0C2-47A9-9653-9AF5851268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504" y="4572861"/>
            <a:ext cx="618429" cy="894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Rectángulo 57">
            <a:extLst>
              <a:ext uri="{FF2B5EF4-FFF2-40B4-BE49-F238E27FC236}">
                <a16:creationId xmlns:a16="http://schemas.microsoft.com/office/drawing/2014/main" id="{45F2E7AA-4A6B-027D-518A-6A4AF7BD4D6F}"/>
              </a:ext>
            </a:extLst>
          </p:cNvPr>
          <p:cNvSpPr/>
          <p:nvPr/>
        </p:nvSpPr>
        <p:spPr>
          <a:xfrm>
            <a:off x="9890620" y="0"/>
            <a:ext cx="1996580" cy="109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2CFF901E-8962-7582-6A7B-DEC943324DCF}"/>
              </a:ext>
            </a:extLst>
          </p:cNvPr>
          <p:cNvSpPr/>
          <p:nvPr/>
        </p:nvSpPr>
        <p:spPr>
          <a:xfrm>
            <a:off x="0" y="6350825"/>
            <a:ext cx="12192000" cy="5071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91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46" grpId="0"/>
      <p:bldP spid="49" grpId="0"/>
      <p:bldP spid="52" grpId="0"/>
      <p:bldP spid="53" grpId="0"/>
      <p:bldP spid="56" grpId="0" animBg="1"/>
      <p:bldP spid="57" grpId="0"/>
      <p:bldP spid="71" grpId="0"/>
      <p:bldP spid="76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02BFA-1C3F-4144-1BA4-89CABF74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221A6F5-C66E-7760-4D49-3739F7317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75" t="15376" r="1139" b="8038"/>
          <a:stretch/>
        </p:blipFill>
        <p:spPr>
          <a:xfrm>
            <a:off x="-116693" y="8389"/>
            <a:ext cx="13163618" cy="6916994"/>
          </a:xfrm>
        </p:spPr>
      </p:pic>
    </p:spTree>
    <p:extLst>
      <p:ext uri="{BB962C8B-B14F-4D97-AF65-F5344CB8AC3E}">
        <p14:creationId xmlns:p14="http://schemas.microsoft.com/office/powerpoint/2010/main" val="366000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AC49A-3CDF-CB43-8E85-CEA2F57991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9E53A5-9DAB-640D-90BE-A9E1CD3C81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193D2A-08E5-9DD7-7159-0A6D90F8B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58" t="36344" r="28266" b="16366"/>
          <a:stretch/>
        </p:blipFill>
        <p:spPr>
          <a:xfrm>
            <a:off x="0" y="-58119"/>
            <a:ext cx="12327298" cy="72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33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218</Words>
  <Application>Microsoft Office PowerPoint</Application>
  <PresentationFormat>Panorámica</PresentationFormat>
  <Paragraphs>39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¿Qué es el crimen organizado?</vt:lpstr>
      <vt:lpstr>¿ Cómo se sanciona crimen organizado?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gajado</dc:creator>
  <cp:lastModifiedBy>Andrea Hasbun</cp:lastModifiedBy>
  <cp:revision>3</cp:revision>
  <dcterms:created xsi:type="dcterms:W3CDTF">2022-06-29T17:33:21Z</dcterms:created>
  <dcterms:modified xsi:type="dcterms:W3CDTF">2022-06-30T19:10:24Z</dcterms:modified>
</cp:coreProperties>
</file>