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3" r:id="rId4"/>
    <p:sldId id="268" r:id="rId5"/>
    <p:sldId id="264" r:id="rId6"/>
    <p:sldId id="265" r:id="rId7"/>
    <p:sldId id="269" r:id="rId8"/>
    <p:sldId id="267" r:id="rId9"/>
    <p:sldId id="266" r:id="rId10"/>
    <p:sldId id="271" r:id="rId11"/>
    <p:sldId id="272" r:id="rId12"/>
    <p:sldId id="261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A"/>
    <a:srgbClr val="016482"/>
    <a:srgbClr val="1579A1"/>
    <a:srgbClr val="00618E"/>
    <a:srgbClr val="036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85C32-1367-4CF2-ACC6-F4D8E14478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0F803E-A88D-4D7A-BC78-D6073AF21EF7}">
      <dgm:prSet phldrT="[Texto]" custT="1"/>
      <dgm:spPr>
        <a:xfrm>
          <a:off x="2314993" y="673271"/>
          <a:ext cx="1912855" cy="612113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/>
          <a:r>
            <a:rPr lang="es-CL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Ministerio del Interior y Seguridad Pública</a:t>
          </a:r>
          <a:endParaRPr lang="es-CL" sz="1800" dirty="0"/>
        </a:p>
      </dgm:t>
    </dgm:pt>
    <dgm:pt modelId="{9D395A9F-3835-4A38-960A-F0E6706AF5D8}" type="parTrans" cxnId="{DA5FD37B-F64B-4BEE-8BA0-DD1981028AE9}">
      <dgm:prSet/>
      <dgm:spPr/>
      <dgm:t>
        <a:bodyPr/>
        <a:lstStyle/>
        <a:p>
          <a:endParaRPr lang="es-CL"/>
        </a:p>
      </dgm:t>
    </dgm:pt>
    <dgm:pt modelId="{780FCF5B-0859-4251-B431-C01A3FC279F5}" type="sibTrans" cxnId="{DA5FD37B-F64B-4BEE-8BA0-DD1981028AE9}">
      <dgm:prSet/>
      <dgm:spPr/>
      <dgm:t>
        <a:bodyPr/>
        <a:lstStyle/>
        <a:p>
          <a:endParaRPr lang="es-CL"/>
        </a:p>
      </dgm:t>
    </dgm:pt>
    <dgm:pt modelId="{FFDD0BD3-E74C-4E42-B4F8-47E4A4D296C3}">
      <dgm:prSet phldrT="[Texto]" custT="1"/>
      <dgm:spPr>
        <a:xfrm>
          <a:off x="439" y="2031398"/>
          <a:ext cx="1912855" cy="612113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/>
          <a:r>
            <a:rPr lang="es-CL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Interior</a:t>
          </a:r>
          <a:endParaRPr lang="es-ES" sz="180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16616E2-5FFA-4164-A796-7698A519DD7D}" type="parTrans" cxnId="{972EB724-9230-4786-B841-FAAB7E9D195E}">
      <dgm:prSet/>
      <dgm:spPr/>
      <dgm:t>
        <a:bodyPr/>
        <a:lstStyle/>
        <a:p>
          <a:endParaRPr lang="es-CL"/>
        </a:p>
      </dgm:t>
    </dgm:pt>
    <dgm:pt modelId="{89BF7E79-E798-44A1-864F-69F78C3A6395}" type="sibTrans" cxnId="{972EB724-9230-4786-B841-FAAB7E9D195E}">
      <dgm:prSet/>
      <dgm:spPr/>
      <dgm:t>
        <a:bodyPr/>
        <a:lstStyle/>
        <a:p>
          <a:endParaRPr lang="es-CL"/>
        </a:p>
      </dgm:t>
    </dgm:pt>
    <dgm:pt modelId="{846AB6F0-7983-413A-A633-35D3C7646AFE}">
      <dgm:prSet phldrT="[Texto]" custT="1"/>
      <dgm:spPr>
        <a:xfrm>
          <a:off x="2314993" y="2031398"/>
          <a:ext cx="1912855" cy="612113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/>
          <a:r>
            <a:rPr lang="es-CL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Desarrollo Regional</a:t>
          </a:r>
          <a:endParaRPr lang="es-ES" sz="180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21CFBE07-ADA1-4EB3-965D-34167BC08F8B}" type="parTrans" cxnId="{6A135B37-21B2-4C37-952D-0615B8AD4012}">
      <dgm:prSet/>
      <dgm:spPr/>
      <dgm:t>
        <a:bodyPr/>
        <a:lstStyle/>
        <a:p>
          <a:endParaRPr lang="es-CL"/>
        </a:p>
      </dgm:t>
    </dgm:pt>
    <dgm:pt modelId="{DC183D4F-0428-44D0-9DF7-8FA309B087E3}" type="sibTrans" cxnId="{6A135B37-21B2-4C37-952D-0615B8AD4012}">
      <dgm:prSet/>
      <dgm:spPr/>
      <dgm:t>
        <a:bodyPr/>
        <a:lstStyle/>
        <a:p>
          <a:endParaRPr lang="es-CL"/>
        </a:p>
      </dgm:t>
    </dgm:pt>
    <dgm:pt modelId="{E22A0759-B4B9-4F7C-860F-8220D4E75D79}">
      <dgm:prSet phldrT="[Texto]" custT="1"/>
      <dgm:spPr>
        <a:xfrm>
          <a:off x="4595901" y="2045476"/>
          <a:ext cx="1912855" cy="612113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/>
          <a:r>
            <a:rPr lang="es-CL" sz="1800" b="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Prevención del Delito</a:t>
          </a:r>
          <a:endParaRPr lang="es-ES" sz="1800" b="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A05837B-BF34-4E92-829A-5EC0F75CECA3}" type="parTrans" cxnId="{B654DAE7-C757-4095-83DB-BD4E5C2F1EED}">
      <dgm:prSet/>
      <dgm:spPr/>
      <dgm:t>
        <a:bodyPr/>
        <a:lstStyle/>
        <a:p>
          <a:endParaRPr lang="es-CL"/>
        </a:p>
      </dgm:t>
    </dgm:pt>
    <dgm:pt modelId="{4F9C2F9B-9EFD-4F92-A486-227B6CCFF7E1}" type="sibTrans" cxnId="{B654DAE7-C757-4095-83DB-BD4E5C2F1EED}">
      <dgm:prSet/>
      <dgm:spPr/>
      <dgm:t>
        <a:bodyPr/>
        <a:lstStyle/>
        <a:p>
          <a:endParaRPr lang="es-CL"/>
        </a:p>
      </dgm:t>
    </dgm:pt>
    <dgm:pt modelId="{3DE8206C-5F99-4EB1-9951-2931FC274CF8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4595901" y="2045476"/>
          <a:ext cx="1912855" cy="612113"/>
        </a:xfrm>
        <a:solidFill>
          <a:srgbClr val="FF0000"/>
        </a:solidFill>
        <a:ln>
          <a:noFill/>
          <a:headEnd type="none" w="med" len="med"/>
          <a:tailEnd type="none" w="med" len="med"/>
        </a:ln>
      </dgm:spPr>
      <dgm:t>
        <a:bodyPr/>
        <a:lstStyle/>
        <a:p>
          <a:pPr algn="ctr"/>
          <a:r>
            <a:rPr lang="es-ES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Programa Apoyo </a:t>
          </a:r>
          <a:r>
            <a: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Víctimas</a:t>
          </a:r>
        </a:p>
      </dgm:t>
    </dgm:pt>
    <dgm:pt modelId="{4469BC37-F154-4639-BA2B-CE4834AB9401}" type="parTrans" cxnId="{3B9B5864-B4C4-405A-9993-46EBEE6E1A44}">
      <dgm:prSet/>
      <dgm:spPr/>
      <dgm:t>
        <a:bodyPr/>
        <a:lstStyle/>
        <a:p>
          <a:endParaRPr lang="es-CL"/>
        </a:p>
      </dgm:t>
    </dgm:pt>
    <dgm:pt modelId="{F20367F7-D7D2-4B2C-A405-CC9318E5B385}" type="sibTrans" cxnId="{3B9B5864-B4C4-405A-9993-46EBEE6E1A44}">
      <dgm:prSet/>
      <dgm:spPr/>
      <dgm:t>
        <a:bodyPr/>
        <a:lstStyle/>
        <a:p>
          <a:endParaRPr lang="es-CL"/>
        </a:p>
      </dgm:t>
    </dgm:pt>
    <dgm:pt modelId="{9DE03EBD-C4CA-4551-B3B8-868C3ADE2984}" type="pres">
      <dgm:prSet presAssocID="{ABA85C32-1367-4CF2-ACC6-F4D8E14478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5DD02F-A54B-48AD-8247-9E7119D72648}" type="pres">
      <dgm:prSet presAssocID="{700F803E-A88D-4D7A-BC78-D6073AF21EF7}" presName="root1" presStyleCnt="0"/>
      <dgm:spPr/>
    </dgm:pt>
    <dgm:pt modelId="{5121A805-D50D-4D8F-8355-D25087CC3566}" type="pres">
      <dgm:prSet presAssocID="{700F803E-A88D-4D7A-BC78-D6073AF21E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B91FA-87C0-446E-BA3E-7C0BDDD0A89B}" type="pres">
      <dgm:prSet presAssocID="{700F803E-A88D-4D7A-BC78-D6073AF21EF7}" presName="level2hierChild" presStyleCnt="0"/>
      <dgm:spPr/>
    </dgm:pt>
    <dgm:pt modelId="{5E8FF98E-2BF1-4471-A562-BD5925921103}" type="pres">
      <dgm:prSet presAssocID="{B16616E2-5FFA-4164-A796-7698A519DD7D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2E6C6B6-B2B1-4A82-B088-64DF1B532463}" type="pres">
      <dgm:prSet presAssocID="{B16616E2-5FFA-4164-A796-7698A519DD7D}" presName="connTx" presStyleLbl="parChTrans1D2" presStyleIdx="0" presStyleCnt="3"/>
      <dgm:spPr/>
      <dgm:t>
        <a:bodyPr/>
        <a:lstStyle/>
        <a:p>
          <a:endParaRPr lang="es-ES"/>
        </a:p>
      </dgm:t>
    </dgm:pt>
    <dgm:pt modelId="{0424F6FA-67FC-44E2-A307-80755E8A0F84}" type="pres">
      <dgm:prSet presAssocID="{FFDD0BD3-E74C-4E42-B4F8-47E4A4D296C3}" presName="root2" presStyleCnt="0"/>
      <dgm:spPr/>
    </dgm:pt>
    <dgm:pt modelId="{BB0059E3-ECCA-4846-BADA-F88A394B033D}" type="pres">
      <dgm:prSet presAssocID="{FFDD0BD3-E74C-4E42-B4F8-47E4A4D296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4DD1A-1847-4032-8148-BC177AE724E6}" type="pres">
      <dgm:prSet presAssocID="{FFDD0BD3-E74C-4E42-B4F8-47E4A4D296C3}" presName="level3hierChild" presStyleCnt="0"/>
      <dgm:spPr/>
    </dgm:pt>
    <dgm:pt modelId="{D05545C4-9ED6-4D7A-8D9F-BCB277B35C86}" type="pres">
      <dgm:prSet presAssocID="{21CFBE07-ADA1-4EB3-965D-34167BC08F8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440DF603-7263-42FB-B59B-5EB6B57BAF56}" type="pres">
      <dgm:prSet presAssocID="{21CFBE07-ADA1-4EB3-965D-34167BC08F8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89005002-7CDF-4D65-8481-A33DD8AF5F45}" type="pres">
      <dgm:prSet presAssocID="{846AB6F0-7983-413A-A633-35D3C7646AFE}" presName="root2" presStyleCnt="0"/>
      <dgm:spPr/>
    </dgm:pt>
    <dgm:pt modelId="{4BD0473B-BB25-40DD-BFC6-DAE9627462AC}" type="pres">
      <dgm:prSet presAssocID="{846AB6F0-7983-413A-A633-35D3C7646AF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ABFE4-0C2D-4BB0-B58B-27BD0C1BE020}" type="pres">
      <dgm:prSet presAssocID="{846AB6F0-7983-413A-A633-35D3C7646AFE}" presName="level3hierChild" presStyleCnt="0"/>
      <dgm:spPr/>
    </dgm:pt>
    <dgm:pt modelId="{357F71BC-79F2-4940-B8C3-01F3D6C334A4}" type="pres">
      <dgm:prSet presAssocID="{4A05837B-BF34-4E92-829A-5EC0F75CECA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D716661E-9908-4000-92A5-A879B5433071}" type="pres">
      <dgm:prSet presAssocID="{4A05837B-BF34-4E92-829A-5EC0F75CECA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FA00268-FB92-4920-BF47-CD83A0D6FF3E}" type="pres">
      <dgm:prSet presAssocID="{E22A0759-B4B9-4F7C-860F-8220D4E75D79}" presName="root2" presStyleCnt="0"/>
      <dgm:spPr/>
    </dgm:pt>
    <dgm:pt modelId="{93799876-6D12-41FF-BDD4-A0999E4592B5}" type="pres">
      <dgm:prSet presAssocID="{E22A0759-B4B9-4F7C-860F-8220D4E75D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7098D2-B1D0-404B-9019-FE6D84DB6BFE}" type="pres">
      <dgm:prSet presAssocID="{E22A0759-B4B9-4F7C-860F-8220D4E75D79}" presName="level3hierChild" presStyleCnt="0"/>
      <dgm:spPr/>
    </dgm:pt>
    <dgm:pt modelId="{41AB78F2-BF94-4E24-A0FF-056AB390283D}" type="pres">
      <dgm:prSet presAssocID="{4469BC37-F154-4639-BA2B-CE4834AB9401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721E9294-DABB-481D-B091-CB16615338A7}" type="pres">
      <dgm:prSet presAssocID="{4469BC37-F154-4639-BA2B-CE4834AB9401}" presName="connTx" presStyleLbl="parChTrans1D3" presStyleIdx="0" presStyleCnt="1"/>
      <dgm:spPr/>
      <dgm:t>
        <a:bodyPr/>
        <a:lstStyle/>
        <a:p>
          <a:endParaRPr lang="es-ES"/>
        </a:p>
      </dgm:t>
    </dgm:pt>
    <dgm:pt modelId="{BF0C6581-EFF4-4970-A619-5AFDC3CCC6EB}" type="pres">
      <dgm:prSet presAssocID="{3DE8206C-5F99-4EB1-9951-2931FC274CF8}" presName="root2" presStyleCnt="0"/>
      <dgm:spPr/>
    </dgm:pt>
    <dgm:pt modelId="{B891A988-5D7F-4149-8CD4-D62806C4200C}" type="pres">
      <dgm:prSet presAssocID="{3DE8206C-5F99-4EB1-9951-2931FC274CF8}" presName="LevelTwoTextNode" presStyleLbl="node3" presStyleIdx="0" presStyleCnt="1" custLinFactNeighborX="59091" custLinFactNeighborY="-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FB133-86A9-4CA1-98F4-D7AEA5B19037}" type="pres">
      <dgm:prSet presAssocID="{3DE8206C-5F99-4EB1-9951-2931FC274CF8}" presName="level3hierChild" presStyleCnt="0"/>
      <dgm:spPr/>
    </dgm:pt>
  </dgm:ptLst>
  <dgm:cxnLst>
    <dgm:cxn modelId="{D426AA4E-8DDD-4D9D-A9F6-8DF50FE37093}" type="presOf" srcId="{4469BC37-F154-4639-BA2B-CE4834AB9401}" destId="{721E9294-DABB-481D-B091-CB16615338A7}" srcOrd="1" destOrd="0" presId="urn:microsoft.com/office/officeart/2008/layout/HorizontalMultiLevelHierarchy"/>
    <dgm:cxn modelId="{6A135B37-21B2-4C37-952D-0615B8AD4012}" srcId="{700F803E-A88D-4D7A-BC78-D6073AF21EF7}" destId="{846AB6F0-7983-413A-A633-35D3C7646AFE}" srcOrd="1" destOrd="0" parTransId="{21CFBE07-ADA1-4EB3-965D-34167BC08F8B}" sibTransId="{DC183D4F-0428-44D0-9DF7-8FA309B087E3}"/>
    <dgm:cxn modelId="{5BD9DD88-C9A4-40D5-99B7-8F8DB4BB3720}" type="presOf" srcId="{B16616E2-5FFA-4164-A796-7698A519DD7D}" destId="{22E6C6B6-B2B1-4A82-B088-64DF1B532463}" srcOrd="1" destOrd="0" presId="urn:microsoft.com/office/officeart/2008/layout/HorizontalMultiLevelHierarchy"/>
    <dgm:cxn modelId="{B654DAE7-C757-4095-83DB-BD4E5C2F1EED}" srcId="{700F803E-A88D-4D7A-BC78-D6073AF21EF7}" destId="{E22A0759-B4B9-4F7C-860F-8220D4E75D79}" srcOrd="2" destOrd="0" parTransId="{4A05837B-BF34-4E92-829A-5EC0F75CECA3}" sibTransId="{4F9C2F9B-9EFD-4F92-A486-227B6CCFF7E1}"/>
    <dgm:cxn modelId="{56D51032-8C4F-4978-9A31-CE2021C4A0BC}" type="presOf" srcId="{846AB6F0-7983-413A-A633-35D3C7646AFE}" destId="{4BD0473B-BB25-40DD-BFC6-DAE9627462AC}" srcOrd="0" destOrd="0" presId="urn:microsoft.com/office/officeart/2008/layout/HorizontalMultiLevelHierarchy"/>
    <dgm:cxn modelId="{4F77D6D0-E4B6-4964-8F8A-608D7FABAFF9}" type="presOf" srcId="{700F803E-A88D-4D7A-BC78-D6073AF21EF7}" destId="{5121A805-D50D-4D8F-8355-D25087CC3566}" srcOrd="0" destOrd="0" presId="urn:microsoft.com/office/officeart/2008/layout/HorizontalMultiLevelHierarchy"/>
    <dgm:cxn modelId="{9BA1E92A-865F-47D6-ACFB-B6F33397EB15}" type="presOf" srcId="{4A05837B-BF34-4E92-829A-5EC0F75CECA3}" destId="{357F71BC-79F2-4940-B8C3-01F3D6C334A4}" srcOrd="0" destOrd="0" presId="urn:microsoft.com/office/officeart/2008/layout/HorizontalMultiLevelHierarchy"/>
    <dgm:cxn modelId="{29A04204-3769-4EF0-A877-CF8AC86FF622}" type="presOf" srcId="{4469BC37-F154-4639-BA2B-CE4834AB9401}" destId="{41AB78F2-BF94-4E24-A0FF-056AB390283D}" srcOrd="0" destOrd="0" presId="urn:microsoft.com/office/officeart/2008/layout/HorizontalMultiLevelHierarchy"/>
    <dgm:cxn modelId="{DA5FD37B-F64B-4BEE-8BA0-DD1981028AE9}" srcId="{ABA85C32-1367-4CF2-ACC6-F4D8E1447822}" destId="{700F803E-A88D-4D7A-BC78-D6073AF21EF7}" srcOrd="0" destOrd="0" parTransId="{9D395A9F-3835-4A38-960A-F0E6706AF5D8}" sibTransId="{780FCF5B-0859-4251-B431-C01A3FC279F5}"/>
    <dgm:cxn modelId="{4BBA95A8-2054-4F07-B2AB-4E6F9C2CFF7A}" type="presOf" srcId="{21CFBE07-ADA1-4EB3-965D-34167BC08F8B}" destId="{D05545C4-9ED6-4D7A-8D9F-BCB277B35C86}" srcOrd="0" destOrd="0" presId="urn:microsoft.com/office/officeart/2008/layout/HorizontalMultiLevelHierarchy"/>
    <dgm:cxn modelId="{EFA2FBBF-99B8-4D87-A3F8-53ADFEBAF5F3}" type="presOf" srcId="{3DE8206C-5F99-4EB1-9951-2931FC274CF8}" destId="{B891A988-5D7F-4149-8CD4-D62806C4200C}" srcOrd="0" destOrd="0" presId="urn:microsoft.com/office/officeart/2008/layout/HorizontalMultiLevelHierarchy"/>
    <dgm:cxn modelId="{D98715B8-DD5B-4B50-B4A7-CAC8F8F59BBA}" type="presOf" srcId="{FFDD0BD3-E74C-4E42-B4F8-47E4A4D296C3}" destId="{BB0059E3-ECCA-4846-BADA-F88A394B033D}" srcOrd="0" destOrd="0" presId="urn:microsoft.com/office/officeart/2008/layout/HorizontalMultiLevelHierarchy"/>
    <dgm:cxn modelId="{849EF21B-99CE-453B-A04A-8046B431D450}" type="presOf" srcId="{B16616E2-5FFA-4164-A796-7698A519DD7D}" destId="{5E8FF98E-2BF1-4471-A562-BD5925921103}" srcOrd="0" destOrd="0" presId="urn:microsoft.com/office/officeart/2008/layout/HorizontalMultiLevelHierarchy"/>
    <dgm:cxn modelId="{972EB724-9230-4786-B841-FAAB7E9D195E}" srcId="{700F803E-A88D-4D7A-BC78-D6073AF21EF7}" destId="{FFDD0BD3-E74C-4E42-B4F8-47E4A4D296C3}" srcOrd="0" destOrd="0" parTransId="{B16616E2-5FFA-4164-A796-7698A519DD7D}" sibTransId="{89BF7E79-E798-44A1-864F-69F78C3A6395}"/>
    <dgm:cxn modelId="{D5D2DA21-CF0D-4D0F-B571-F89755789115}" type="presOf" srcId="{4A05837B-BF34-4E92-829A-5EC0F75CECA3}" destId="{D716661E-9908-4000-92A5-A879B5433071}" srcOrd="1" destOrd="0" presId="urn:microsoft.com/office/officeart/2008/layout/HorizontalMultiLevelHierarchy"/>
    <dgm:cxn modelId="{A36A1E3F-B072-4893-857A-78DD789CB6D0}" type="presOf" srcId="{ABA85C32-1367-4CF2-ACC6-F4D8E1447822}" destId="{9DE03EBD-C4CA-4551-B3B8-868C3ADE2984}" srcOrd="0" destOrd="0" presId="urn:microsoft.com/office/officeart/2008/layout/HorizontalMultiLevelHierarchy"/>
    <dgm:cxn modelId="{3B9B5864-B4C4-405A-9993-46EBEE6E1A44}" srcId="{E22A0759-B4B9-4F7C-860F-8220D4E75D79}" destId="{3DE8206C-5F99-4EB1-9951-2931FC274CF8}" srcOrd="0" destOrd="0" parTransId="{4469BC37-F154-4639-BA2B-CE4834AB9401}" sibTransId="{F20367F7-D7D2-4B2C-A405-CC9318E5B385}"/>
    <dgm:cxn modelId="{E23D8C72-FE94-47C2-B419-E02132294D8E}" type="presOf" srcId="{21CFBE07-ADA1-4EB3-965D-34167BC08F8B}" destId="{440DF603-7263-42FB-B59B-5EB6B57BAF56}" srcOrd="1" destOrd="0" presId="urn:microsoft.com/office/officeart/2008/layout/HorizontalMultiLevelHierarchy"/>
    <dgm:cxn modelId="{615FFC50-3136-4CEB-A305-604F5F89F683}" type="presOf" srcId="{E22A0759-B4B9-4F7C-860F-8220D4E75D79}" destId="{93799876-6D12-41FF-BDD4-A0999E4592B5}" srcOrd="0" destOrd="0" presId="urn:microsoft.com/office/officeart/2008/layout/HorizontalMultiLevelHierarchy"/>
    <dgm:cxn modelId="{BF6CBC4B-C216-48A9-A1E6-C50CE35F594D}" type="presParOf" srcId="{9DE03EBD-C4CA-4551-B3B8-868C3ADE2984}" destId="{FA5DD02F-A54B-48AD-8247-9E7119D72648}" srcOrd="0" destOrd="0" presId="urn:microsoft.com/office/officeart/2008/layout/HorizontalMultiLevelHierarchy"/>
    <dgm:cxn modelId="{C9BDE778-6842-4858-BA42-EDBDF78C39C8}" type="presParOf" srcId="{FA5DD02F-A54B-48AD-8247-9E7119D72648}" destId="{5121A805-D50D-4D8F-8355-D25087CC3566}" srcOrd="0" destOrd="0" presId="urn:microsoft.com/office/officeart/2008/layout/HorizontalMultiLevelHierarchy"/>
    <dgm:cxn modelId="{FD338B6D-1D2E-447A-8CC1-09790B1C47EF}" type="presParOf" srcId="{FA5DD02F-A54B-48AD-8247-9E7119D72648}" destId="{8CEB91FA-87C0-446E-BA3E-7C0BDDD0A89B}" srcOrd="1" destOrd="0" presId="urn:microsoft.com/office/officeart/2008/layout/HorizontalMultiLevelHierarchy"/>
    <dgm:cxn modelId="{31B2DB8A-53A5-4796-87D8-8B96065D4A59}" type="presParOf" srcId="{8CEB91FA-87C0-446E-BA3E-7C0BDDD0A89B}" destId="{5E8FF98E-2BF1-4471-A562-BD5925921103}" srcOrd="0" destOrd="0" presId="urn:microsoft.com/office/officeart/2008/layout/HorizontalMultiLevelHierarchy"/>
    <dgm:cxn modelId="{1F7F3044-AC62-436C-8940-F711D69204C3}" type="presParOf" srcId="{5E8FF98E-2BF1-4471-A562-BD5925921103}" destId="{22E6C6B6-B2B1-4A82-B088-64DF1B532463}" srcOrd="0" destOrd="0" presId="urn:microsoft.com/office/officeart/2008/layout/HorizontalMultiLevelHierarchy"/>
    <dgm:cxn modelId="{8FA80508-528C-4E0D-8180-2212A3F0C2F3}" type="presParOf" srcId="{8CEB91FA-87C0-446E-BA3E-7C0BDDD0A89B}" destId="{0424F6FA-67FC-44E2-A307-80755E8A0F84}" srcOrd="1" destOrd="0" presId="urn:microsoft.com/office/officeart/2008/layout/HorizontalMultiLevelHierarchy"/>
    <dgm:cxn modelId="{8473500D-18E5-4CF4-AC31-B2C64544C75B}" type="presParOf" srcId="{0424F6FA-67FC-44E2-A307-80755E8A0F84}" destId="{BB0059E3-ECCA-4846-BADA-F88A394B033D}" srcOrd="0" destOrd="0" presId="urn:microsoft.com/office/officeart/2008/layout/HorizontalMultiLevelHierarchy"/>
    <dgm:cxn modelId="{47CFD948-D496-4D36-8506-B49D8874032B}" type="presParOf" srcId="{0424F6FA-67FC-44E2-A307-80755E8A0F84}" destId="{EA44DD1A-1847-4032-8148-BC177AE724E6}" srcOrd="1" destOrd="0" presId="urn:microsoft.com/office/officeart/2008/layout/HorizontalMultiLevelHierarchy"/>
    <dgm:cxn modelId="{BF178770-898F-4FE7-8119-37A1EC329FA5}" type="presParOf" srcId="{8CEB91FA-87C0-446E-BA3E-7C0BDDD0A89B}" destId="{D05545C4-9ED6-4D7A-8D9F-BCB277B35C86}" srcOrd="2" destOrd="0" presId="urn:microsoft.com/office/officeart/2008/layout/HorizontalMultiLevelHierarchy"/>
    <dgm:cxn modelId="{8D1DD3B7-A1FF-4A58-9383-E737C87CB5D8}" type="presParOf" srcId="{D05545C4-9ED6-4D7A-8D9F-BCB277B35C86}" destId="{440DF603-7263-42FB-B59B-5EB6B57BAF56}" srcOrd="0" destOrd="0" presId="urn:microsoft.com/office/officeart/2008/layout/HorizontalMultiLevelHierarchy"/>
    <dgm:cxn modelId="{D2BE38DD-86C7-491C-BCB6-B80CD4E2933E}" type="presParOf" srcId="{8CEB91FA-87C0-446E-BA3E-7C0BDDD0A89B}" destId="{89005002-7CDF-4D65-8481-A33DD8AF5F45}" srcOrd="3" destOrd="0" presId="urn:microsoft.com/office/officeart/2008/layout/HorizontalMultiLevelHierarchy"/>
    <dgm:cxn modelId="{555B3AC0-AC0E-4606-B287-E0720C7A0E04}" type="presParOf" srcId="{89005002-7CDF-4D65-8481-A33DD8AF5F45}" destId="{4BD0473B-BB25-40DD-BFC6-DAE9627462AC}" srcOrd="0" destOrd="0" presId="urn:microsoft.com/office/officeart/2008/layout/HorizontalMultiLevelHierarchy"/>
    <dgm:cxn modelId="{D7791B1D-9FDB-4DA1-B0AF-0B45A5B63C90}" type="presParOf" srcId="{89005002-7CDF-4D65-8481-A33DD8AF5F45}" destId="{CB1ABFE4-0C2D-4BB0-B58B-27BD0C1BE020}" srcOrd="1" destOrd="0" presId="urn:microsoft.com/office/officeart/2008/layout/HorizontalMultiLevelHierarchy"/>
    <dgm:cxn modelId="{478416CF-E75F-4641-AF0B-3AF57D17965F}" type="presParOf" srcId="{8CEB91FA-87C0-446E-BA3E-7C0BDDD0A89B}" destId="{357F71BC-79F2-4940-B8C3-01F3D6C334A4}" srcOrd="4" destOrd="0" presId="urn:microsoft.com/office/officeart/2008/layout/HorizontalMultiLevelHierarchy"/>
    <dgm:cxn modelId="{4F9C0AB9-A15F-4465-BD55-D5CEA62D27D7}" type="presParOf" srcId="{357F71BC-79F2-4940-B8C3-01F3D6C334A4}" destId="{D716661E-9908-4000-92A5-A879B5433071}" srcOrd="0" destOrd="0" presId="urn:microsoft.com/office/officeart/2008/layout/HorizontalMultiLevelHierarchy"/>
    <dgm:cxn modelId="{256FA129-1665-4CB1-8FE8-61AF5F342E6A}" type="presParOf" srcId="{8CEB91FA-87C0-446E-BA3E-7C0BDDD0A89B}" destId="{AFA00268-FB92-4920-BF47-CD83A0D6FF3E}" srcOrd="5" destOrd="0" presId="urn:microsoft.com/office/officeart/2008/layout/HorizontalMultiLevelHierarchy"/>
    <dgm:cxn modelId="{FD98025B-0737-4B6E-BCFD-B83E48A0C25D}" type="presParOf" srcId="{AFA00268-FB92-4920-BF47-CD83A0D6FF3E}" destId="{93799876-6D12-41FF-BDD4-A0999E4592B5}" srcOrd="0" destOrd="0" presId="urn:microsoft.com/office/officeart/2008/layout/HorizontalMultiLevelHierarchy"/>
    <dgm:cxn modelId="{0FEFDCE8-7A24-420D-92AA-BFA2EFD2454F}" type="presParOf" srcId="{AFA00268-FB92-4920-BF47-CD83A0D6FF3E}" destId="{8A7098D2-B1D0-404B-9019-FE6D84DB6BFE}" srcOrd="1" destOrd="0" presId="urn:microsoft.com/office/officeart/2008/layout/HorizontalMultiLevelHierarchy"/>
    <dgm:cxn modelId="{4DEFA653-30CA-446C-B565-517DCA1A63F7}" type="presParOf" srcId="{8A7098D2-B1D0-404B-9019-FE6D84DB6BFE}" destId="{41AB78F2-BF94-4E24-A0FF-056AB390283D}" srcOrd="0" destOrd="0" presId="urn:microsoft.com/office/officeart/2008/layout/HorizontalMultiLevelHierarchy"/>
    <dgm:cxn modelId="{A5E66268-7F36-47D0-AB0A-5E9A66BFD39F}" type="presParOf" srcId="{41AB78F2-BF94-4E24-A0FF-056AB390283D}" destId="{721E9294-DABB-481D-B091-CB16615338A7}" srcOrd="0" destOrd="0" presId="urn:microsoft.com/office/officeart/2008/layout/HorizontalMultiLevelHierarchy"/>
    <dgm:cxn modelId="{F117EB55-9B0E-48D1-B300-7E96D385365C}" type="presParOf" srcId="{8A7098D2-B1D0-404B-9019-FE6D84DB6BFE}" destId="{BF0C6581-EFF4-4970-A619-5AFDC3CCC6EB}" srcOrd="1" destOrd="0" presId="urn:microsoft.com/office/officeart/2008/layout/HorizontalMultiLevelHierarchy"/>
    <dgm:cxn modelId="{54EDD4EB-2D20-4A41-9AD4-E804B79DC4EE}" type="presParOf" srcId="{BF0C6581-EFF4-4970-A619-5AFDC3CCC6EB}" destId="{B891A988-5D7F-4149-8CD4-D62806C4200C}" srcOrd="0" destOrd="0" presId="urn:microsoft.com/office/officeart/2008/layout/HorizontalMultiLevelHierarchy"/>
    <dgm:cxn modelId="{1091FFDF-80CD-41A4-B97B-197C7854DFAE}" type="presParOf" srcId="{BF0C6581-EFF4-4970-A619-5AFDC3CCC6EB}" destId="{E7AFB133-86A9-4CA1-98F4-D7AEA5B190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2DA02-16A7-45D5-8B21-C2A3DF9E1D2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6BF33E9-0083-4D3D-BC35-98B21CD03773}">
      <dgm:prSet phldrT="[Texto]" custT="1"/>
      <dgm:spPr>
        <a:xfrm rot="16200000">
          <a:off x="3656149" y="2267737"/>
          <a:ext cx="3690793" cy="699866"/>
        </a:xfrm>
        <a:noFill/>
        <a:ln>
          <a:noFill/>
        </a:ln>
        <a:effectLst/>
      </dgm:spPr>
      <dgm:t>
        <a:bodyPr anchor="ctr"/>
        <a:lstStyle/>
        <a:p>
          <a:pPr algn="ctr"/>
          <a:endParaRPr lang="es-ES" altLang="es-ES" sz="28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/>
          <a:endParaRPr lang="es-ES" altLang="es-ES" sz="28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/>
          <a:r>
            <a:rPr lang="es-ES" altLang="es-ES" sz="28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“Promover que las </a:t>
          </a:r>
          <a:r>
            <a:rPr lang="es-ES" altLang="es-ES" sz="28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personas que han sido víctimas de delito, por medio del ejercicio de sus derechos</a:t>
          </a:r>
          <a:r>
            <a:rPr lang="es-ES" altLang="es-ES" sz="28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superen las consecuencias negativas de la victimización </a:t>
          </a:r>
          <a:r>
            <a:rPr lang="es-ES" altLang="es-ES" sz="28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y se reduzca la victimización secundaria”.</a:t>
          </a:r>
          <a:endParaRPr lang="es-ES" sz="44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43D58D1-1D5F-4774-ADD7-4532D06A1500}" type="parTrans" cxnId="{5943966E-49F0-4335-9FD1-12CEA0E70B3F}">
      <dgm:prSet/>
      <dgm:spPr/>
      <dgm:t>
        <a:bodyPr/>
        <a:lstStyle/>
        <a:p>
          <a:pPr algn="ctr"/>
          <a:endParaRPr lang="es-ES" sz="1200"/>
        </a:p>
      </dgm:t>
    </dgm:pt>
    <dgm:pt modelId="{B2ADFDD8-3C9B-4277-91BE-445A18E228B7}" type="sibTrans" cxnId="{5943966E-49F0-4335-9FD1-12CEA0E70B3F}">
      <dgm:prSet/>
      <dgm:spPr/>
      <dgm:t>
        <a:bodyPr/>
        <a:lstStyle/>
        <a:p>
          <a:pPr algn="ctr"/>
          <a:endParaRPr lang="es-ES" sz="1200"/>
        </a:p>
      </dgm:t>
    </dgm:pt>
    <dgm:pt modelId="{F4ECC1EB-F0A1-4DBA-8060-CC42E0969D33}" type="pres">
      <dgm:prSet presAssocID="{66B2DA02-16A7-45D5-8B21-C2A3DF9E1D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D3F1EC-EF09-405E-A2CC-EEF5EBD010BD}" type="pres">
      <dgm:prSet presAssocID="{96BF33E9-0083-4D3D-BC35-98B21CD03773}" presName="compNode" presStyleCnt="0"/>
      <dgm:spPr/>
    </dgm:pt>
    <dgm:pt modelId="{F39ADA81-0F42-499A-903F-B713BCF02713}" type="pres">
      <dgm:prSet presAssocID="{96BF33E9-0083-4D3D-BC35-98B21CD03773}" presName="aNode" presStyleLbl="bgShp" presStyleIdx="0" presStyleCnt="1" custLinFactNeighborY="-28425"/>
      <dgm:spPr/>
      <dgm:t>
        <a:bodyPr/>
        <a:lstStyle/>
        <a:p>
          <a:endParaRPr lang="es-ES"/>
        </a:p>
      </dgm:t>
    </dgm:pt>
    <dgm:pt modelId="{4489F3EB-DDDC-42FB-8043-F1E288D2CAB0}" type="pres">
      <dgm:prSet presAssocID="{96BF33E9-0083-4D3D-BC35-98B21CD03773}" presName="textNode" presStyleLbl="bgShp" presStyleIdx="0" presStyleCnt="1"/>
      <dgm:spPr/>
      <dgm:t>
        <a:bodyPr/>
        <a:lstStyle/>
        <a:p>
          <a:endParaRPr lang="es-ES"/>
        </a:p>
      </dgm:t>
    </dgm:pt>
    <dgm:pt modelId="{9BBD10D1-FA90-4571-B256-4A96D88182D0}" type="pres">
      <dgm:prSet presAssocID="{96BF33E9-0083-4D3D-BC35-98B21CD03773}" presName="compChildNode" presStyleCnt="0"/>
      <dgm:spPr/>
    </dgm:pt>
    <dgm:pt modelId="{44C23D8C-1365-4069-8BA0-91BE47EC4E1B}" type="pres">
      <dgm:prSet presAssocID="{96BF33E9-0083-4D3D-BC35-98B21CD03773}" presName="theInnerList" presStyleCnt="0"/>
      <dgm:spPr/>
    </dgm:pt>
  </dgm:ptLst>
  <dgm:cxnLst>
    <dgm:cxn modelId="{4D573ECA-FB99-4C07-AF9B-4014B880F2FE}" type="presOf" srcId="{96BF33E9-0083-4D3D-BC35-98B21CD03773}" destId="{4489F3EB-DDDC-42FB-8043-F1E288D2CAB0}" srcOrd="1" destOrd="0" presId="urn:microsoft.com/office/officeart/2005/8/layout/lProcess2"/>
    <dgm:cxn modelId="{5943966E-49F0-4335-9FD1-12CEA0E70B3F}" srcId="{66B2DA02-16A7-45D5-8B21-C2A3DF9E1D2F}" destId="{96BF33E9-0083-4D3D-BC35-98B21CD03773}" srcOrd="0" destOrd="0" parTransId="{843D58D1-1D5F-4774-ADD7-4532D06A1500}" sibTransId="{B2ADFDD8-3C9B-4277-91BE-445A18E228B7}"/>
    <dgm:cxn modelId="{925C8ADC-2A7C-485B-BBC6-212ABBB77343}" type="presOf" srcId="{96BF33E9-0083-4D3D-BC35-98B21CD03773}" destId="{F39ADA81-0F42-499A-903F-B713BCF02713}" srcOrd="0" destOrd="0" presId="urn:microsoft.com/office/officeart/2005/8/layout/lProcess2"/>
    <dgm:cxn modelId="{7753D614-6A5E-42ED-A44B-4404A7953B68}" type="presOf" srcId="{66B2DA02-16A7-45D5-8B21-C2A3DF9E1D2F}" destId="{F4ECC1EB-F0A1-4DBA-8060-CC42E0969D33}" srcOrd="0" destOrd="0" presId="urn:microsoft.com/office/officeart/2005/8/layout/lProcess2"/>
    <dgm:cxn modelId="{48026898-9253-4FFC-B85A-7C4BB80C0C03}" type="presParOf" srcId="{F4ECC1EB-F0A1-4DBA-8060-CC42E0969D33}" destId="{47D3F1EC-EF09-405E-A2CC-EEF5EBD010BD}" srcOrd="0" destOrd="0" presId="urn:microsoft.com/office/officeart/2005/8/layout/lProcess2"/>
    <dgm:cxn modelId="{1DB8678D-A184-4DFB-AFE2-16B83DEB4666}" type="presParOf" srcId="{47D3F1EC-EF09-405E-A2CC-EEF5EBD010BD}" destId="{F39ADA81-0F42-499A-903F-B713BCF02713}" srcOrd="0" destOrd="0" presId="urn:microsoft.com/office/officeart/2005/8/layout/lProcess2"/>
    <dgm:cxn modelId="{A4439338-7587-475D-B796-8DE8A71D3284}" type="presParOf" srcId="{47D3F1EC-EF09-405E-A2CC-EEF5EBD010BD}" destId="{4489F3EB-DDDC-42FB-8043-F1E288D2CAB0}" srcOrd="1" destOrd="0" presId="urn:microsoft.com/office/officeart/2005/8/layout/lProcess2"/>
    <dgm:cxn modelId="{7830620A-9440-44C7-AA18-DBFC7DACC422}" type="presParOf" srcId="{47D3F1EC-EF09-405E-A2CC-EEF5EBD010BD}" destId="{9BBD10D1-FA90-4571-B256-4A96D88182D0}" srcOrd="2" destOrd="0" presId="urn:microsoft.com/office/officeart/2005/8/layout/lProcess2"/>
    <dgm:cxn modelId="{A7B3C2C0-563B-48A4-B17E-A3BFF3B40AE3}" type="presParOf" srcId="{9BBD10D1-FA90-4571-B256-4A96D88182D0}" destId="{44C23D8C-1365-4069-8BA0-91BE47EC4E1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65202-3B77-47A4-A712-E3695565332B}" type="doc">
      <dgm:prSet loTypeId="urn:microsoft.com/office/officeart/2005/8/layout/defaul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91BC474A-BFEF-4650-95A8-4C4D9FBF2EB9}">
      <dgm:prSet phldrT="[Texto]" custT="1"/>
      <dgm:spPr/>
      <dgm:t>
        <a:bodyPr/>
        <a:lstStyle/>
        <a:p>
          <a:pPr algn="ctr"/>
          <a:r>
            <a:rPr lang="es-CL" sz="160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Intervención progresiva</a:t>
          </a:r>
        </a:p>
      </dgm:t>
    </dgm:pt>
    <dgm:pt modelId="{6DACDEB6-1A0E-44E6-92F4-3A451723A756}" type="parTrans" cxnId="{6309C2D8-1956-423A-9887-CE05274CE445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F92AF555-74DF-474B-B4DF-4F99C26059B9}" type="sibTrans" cxnId="{6309C2D8-1956-423A-9887-CE05274CE445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4082F8B2-7042-4316-921F-117487C2BB1F}">
      <dgm:prSet custT="1"/>
      <dgm:spPr/>
      <dgm:t>
        <a:bodyPr/>
        <a:lstStyle/>
        <a:p>
          <a:r>
            <a:rPr lang="es-CL" sz="160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Focalización temática victimal</a:t>
          </a:r>
        </a:p>
      </dgm:t>
    </dgm:pt>
    <dgm:pt modelId="{8830E3F0-163E-42AE-A112-EBBA79323A7D}" type="parTrans" cxnId="{0CBA40B7-4ED4-4595-A497-1E08356BF052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583B6242-EDC6-406B-8BD8-E2F3825066D0}" type="sibTrans" cxnId="{0CBA40B7-4ED4-4595-A497-1E08356BF052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1A03B140-5D13-4EA5-9974-B6FA681C2604}">
      <dgm:prSet custT="1"/>
      <dgm:spPr/>
      <dgm:t>
        <a:bodyPr/>
        <a:lstStyle/>
        <a:p>
          <a:r>
            <a:rPr lang="es-CL" sz="160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Intersectorialidad</a:t>
          </a:r>
        </a:p>
      </dgm:t>
    </dgm:pt>
    <dgm:pt modelId="{E5EB0890-B2C0-4E45-88A4-C26854C96342}" type="parTrans" cxnId="{2055B96D-4A3F-4B4F-B0A3-01409BE958D9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978EDD8C-F0D3-44B7-9248-595000DBC1EA}" type="sibTrans" cxnId="{2055B96D-4A3F-4B4F-B0A3-01409BE958D9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1F8E7F7C-3AAB-42F6-A1B8-EE25A8B311B8}">
      <dgm:prSet phldrT="[Texto]" custT="1"/>
      <dgm:spPr/>
      <dgm:t>
        <a:bodyPr/>
        <a:lstStyle/>
        <a:p>
          <a:pPr algn="ctr"/>
          <a:r>
            <a:rPr lang="es-CL" sz="160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Integralidad</a:t>
          </a:r>
        </a:p>
      </dgm:t>
    </dgm:pt>
    <dgm:pt modelId="{79279786-B8D4-4872-B67D-14F09DFC1B04}" type="parTrans" cxnId="{639FF4C1-F2BA-4BF6-8623-95BFEBED2C87}">
      <dgm:prSet/>
      <dgm:spPr/>
      <dgm:t>
        <a:bodyPr/>
        <a:lstStyle/>
        <a:p>
          <a:endParaRPr lang="es-ES"/>
        </a:p>
      </dgm:t>
    </dgm:pt>
    <dgm:pt modelId="{CBBE5BE0-8666-4931-9AA9-823425401BB3}" type="sibTrans" cxnId="{639FF4C1-F2BA-4BF6-8623-95BFEBED2C87}">
      <dgm:prSet/>
      <dgm:spPr/>
      <dgm:t>
        <a:bodyPr/>
        <a:lstStyle/>
        <a:p>
          <a:endParaRPr lang="es-ES"/>
        </a:p>
      </dgm:t>
    </dgm:pt>
    <dgm:pt modelId="{8AEBD6F5-CD42-40AF-ADF7-4E94FA37AA65}">
      <dgm:prSet phldrT="[Texto]" custT="1"/>
      <dgm:spPr/>
      <dgm:t>
        <a:bodyPr/>
        <a:lstStyle/>
        <a:p>
          <a:pPr algn="ctr"/>
          <a:r>
            <a:rPr lang="es-CL" sz="160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Contingencia de la atención</a:t>
          </a:r>
        </a:p>
      </dgm:t>
    </dgm:pt>
    <dgm:pt modelId="{AF061CA3-C36A-486E-ACBE-65E4BF2743D5}" type="sibTrans" cxnId="{69DCA656-9016-44FC-BC09-72C71C8BD721}">
      <dgm:prSet/>
      <dgm:spPr/>
      <dgm:t>
        <a:bodyPr/>
        <a:lstStyle/>
        <a:p>
          <a:endParaRPr lang="es-ES"/>
        </a:p>
      </dgm:t>
    </dgm:pt>
    <dgm:pt modelId="{04CFFC00-B15B-4BE2-A06B-2C5AB30CBE93}" type="parTrans" cxnId="{69DCA656-9016-44FC-BC09-72C71C8BD721}">
      <dgm:prSet/>
      <dgm:spPr/>
      <dgm:t>
        <a:bodyPr/>
        <a:lstStyle/>
        <a:p>
          <a:endParaRPr lang="es-ES"/>
        </a:p>
      </dgm:t>
    </dgm:pt>
    <dgm:pt modelId="{09B215CA-E1EB-4D6F-8FE6-14A0F271FBB3}" type="pres">
      <dgm:prSet presAssocID="{3DD65202-3B77-47A4-A712-E369556533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93AAA9-7DAE-4975-AD74-FA662BB9824F}" type="pres">
      <dgm:prSet presAssocID="{1F8E7F7C-3AAB-42F6-A1B8-EE25A8B311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4AE97-B2B7-4E7F-8186-7932CE53EE3C}" type="pres">
      <dgm:prSet presAssocID="{CBBE5BE0-8666-4931-9AA9-823425401BB3}" presName="sibTrans" presStyleCnt="0"/>
      <dgm:spPr/>
    </dgm:pt>
    <dgm:pt modelId="{EA45F131-2B90-4821-BDBD-0AF27B5E59EA}" type="pres">
      <dgm:prSet presAssocID="{8AEBD6F5-CD42-40AF-ADF7-4E94FA37AA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C2C1F-3C44-4AD4-BA98-3099CEB44157}" type="pres">
      <dgm:prSet presAssocID="{AF061CA3-C36A-486E-ACBE-65E4BF2743D5}" presName="sibTrans" presStyleCnt="0"/>
      <dgm:spPr/>
    </dgm:pt>
    <dgm:pt modelId="{E69C0C80-490E-4797-AA3A-FC38DEDB995C}" type="pres">
      <dgm:prSet presAssocID="{91BC474A-BFEF-4650-95A8-4C4D9FBF2E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F634B9-6744-493D-8768-960A467AE1D9}" type="pres">
      <dgm:prSet presAssocID="{F92AF555-74DF-474B-B4DF-4F99C26059B9}" presName="sibTrans" presStyleCnt="0"/>
      <dgm:spPr/>
    </dgm:pt>
    <dgm:pt modelId="{24383D68-2653-4DBB-9811-0729FC3D1241}" type="pres">
      <dgm:prSet presAssocID="{4082F8B2-7042-4316-921F-117487C2BB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13FC6-750F-487C-8D2D-2A501E455A01}" type="pres">
      <dgm:prSet presAssocID="{583B6242-EDC6-406B-8BD8-E2F3825066D0}" presName="sibTrans" presStyleCnt="0"/>
      <dgm:spPr/>
    </dgm:pt>
    <dgm:pt modelId="{41105572-C2F9-46F5-959F-7D1FE3A1F4B3}" type="pres">
      <dgm:prSet presAssocID="{1A03B140-5D13-4EA5-9974-B6FA681C26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09C2D8-1956-423A-9887-CE05274CE445}" srcId="{3DD65202-3B77-47A4-A712-E3695565332B}" destId="{91BC474A-BFEF-4650-95A8-4C4D9FBF2EB9}" srcOrd="2" destOrd="0" parTransId="{6DACDEB6-1A0E-44E6-92F4-3A451723A756}" sibTransId="{F92AF555-74DF-474B-B4DF-4F99C26059B9}"/>
    <dgm:cxn modelId="{B5CECB86-4A44-4C65-BEBD-0773FB7831F1}" type="presOf" srcId="{91BC474A-BFEF-4650-95A8-4C4D9FBF2EB9}" destId="{E69C0C80-490E-4797-AA3A-FC38DEDB995C}" srcOrd="0" destOrd="0" presId="urn:microsoft.com/office/officeart/2005/8/layout/default"/>
    <dgm:cxn modelId="{2055B96D-4A3F-4B4F-B0A3-01409BE958D9}" srcId="{3DD65202-3B77-47A4-A712-E3695565332B}" destId="{1A03B140-5D13-4EA5-9974-B6FA681C2604}" srcOrd="4" destOrd="0" parTransId="{E5EB0890-B2C0-4E45-88A4-C26854C96342}" sibTransId="{978EDD8C-F0D3-44B7-9248-595000DBC1EA}"/>
    <dgm:cxn modelId="{69DCA656-9016-44FC-BC09-72C71C8BD721}" srcId="{3DD65202-3B77-47A4-A712-E3695565332B}" destId="{8AEBD6F5-CD42-40AF-ADF7-4E94FA37AA65}" srcOrd="1" destOrd="0" parTransId="{04CFFC00-B15B-4BE2-A06B-2C5AB30CBE93}" sibTransId="{AF061CA3-C36A-486E-ACBE-65E4BF2743D5}"/>
    <dgm:cxn modelId="{EB8A8900-0744-409B-88E5-77E0D08B36FE}" type="presOf" srcId="{8AEBD6F5-CD42-40AF-ADF7-4E94FA37AA65}" destId="{EA45F131-2B90-4821-BDBD-0AF27B5E59EA}" srcOrd="0" destOrd="0" presId="urn:microsoft.com/office/officeart/2005/8/layout/default"/>
    <dgm:cxn modelId="{8C7A9CC0-001E-4106-9F0E-8B18493A15FC}" type="presOf" srcId="{1A03B140-5D13-4EA5-9974-B6FA681C2604}" destId="{41105572-C2F9-46F5-959F-7D1FE3A1F4B3}" srcOrd="0" destOrd="0" presId="urn:microsoft.com/office/officeart/2005/8/layout/default"/>
    <dgm:cxn modelId="{D1406CA8-E09E-46AE-8163-7459003AF06C}" type="presOf" srcId="{1F8E7F7C-3AAB-42F6-A1B8-EE25A8B311B8}" destId="{B493AAA9-7DAE-4975-AD74-FA662BB9824F}" srcOrd="0" destOrd="0" presId="urn:microsoft.com/office/officeart/2005/8/layout/default"/>
    <dgm:cxn modelId="{18B5CE6E-095A-4F7D-A1BF-99891E68D5E4}" type="presOf" srcId="{3DD65202-3B77-47A4-A712-E3695565332B}" destId="{09B215CA-E1EB-4D6F-8FE6-14A0F271FBB3}" srcOrd="0" destOrd="0" presId="urn:microsoft.com/office/officeart/2005/8/layout/default"/>
    <dgm:cxn modelId="{0CBA40B7-4ED4-4595-A497-1E08356BF052}" srcId="{3DD65202-3B77-47A4-A712-E3695565332B}" destId="{4082F8B2-7042-4316-921F-117487C2BB1F}" srcOrd="3" destOrd="0" parTransId="{8830E3F0-163E-42AE-A112-EBBA79323A7D}" sibTransId="{583B6242-EDC6-406B-8BD8-E2F3825066D0}"/>
    <dgm:cxn modelId="{639FF4C1-F2BA-4BF6-8623-95BFEBED2C87}" srcId="{3DD65202-3B77-47A4-A712-E3695565332B}" destId="{1F8E7F7C-3AAB-42F6-A1B8-EE25A8B311B8}" srcOrd="0" destOrd="0" parTransId="{79279786-B8D4-4872-B67D-14F09DFC1B04}" sibTransId="{CBBE5BE0-8666-4931-9AA9-823425401BB3}"/>
    <dgm:cxn modelId="{50BC3E0C-64FD-4598-8CB1-840F7B17CBEE}" type="presOf" srcId="{4082F8B2-7042-4316-921F-117487C2BB1F}" destId="{24383D68-2653-4DBB-9811-0729FC3D1241}" srcOrd="0" destOrd="0" presId="urn:microsoft.com/office/officeart/2005/8/layout/default"/>
    <dgm:cxn modelId="{9155CBFA-4BD3-4D7E-85BF-369AB6DE45BC}" type="presParOf" srcId="{09B215CA-E1EB-4D6F-8FE6-14A0F271FBB3}" destId="{B493AAA9-7DAE-4975-AD74-FA662BB9824F}" srcOrd="0" destOrd="0" presId="urn:microsoft.com/office/officeart/2005/8/layout/default"/>
    <dgm:cxn modelId="{DACA7C26-9145-4E06-B88D-9BEC5490A0F2}" type="presParOf" srcId="{09B215CA-E1EB-4D6F-8FE6-14A0F271FBB3}" destId="{BDC4AE97-B2B7-4E7F-8186-7932CE53EE3C}" srcOrd="1" destOrd="0" presId="urn:microsoft.com/office/officeart/2005/8/layout/default"/>
    <dgm:cxn modelId="{EE80D669-03F5-4543-A84B-D470D780A81F}" type="presParOf" srcId="{09B215CA-E1EB-4D6F-8FE6-14A0F271FBB3}" destId="{EA45F131-2B90-4821-BDBD-0AF27B5E59EA}" srcOrd="2" destOrd="0" presId="urn:microsoft.com/office/officeart/2005/8/layout/default"/>
    <dgm:cxn modelId="{18572E67-DBC1-4CA3-9FCC-3DC092896ED2}" type="presParOf" srcId="{09B215CA-E1EB-4D6F-8FE6-14A0F271FBB3}" destId="{9A7C2C1F-3C44-4AD4-BA98-3099CEB44157}" srcOrd="3" destOrd="0" presId="urn:microsoft.com/office/officeart/2005/8/layout/default"/>
    <dgm:cxn modelId="{1BAD64F9-2F67-4175-8818-CDA3815DFCC7}" type="presParOf" srcId="{09B215CA-E1EB-4D6F-8FE6-14A0F271FBB3}" destId="{E69C0C80-490E-4797-AA3A-FC38DEDB995C}" srcOrd="4" destOrd="0" presId="urn:microsoft.com/office/officeart/2005/8/layout/default"/>
    <dgm:cxn modelId="{7692FF8D-13AD-4D65-B05B-270042476221}" type="presParOf" srcId="{09B215CA-E1EB-4D6F-8FE6-14A0F271FBB3}" destId="{C7F634B9-6744-493D-8768-960A467AE1D9}" srcOrd="5" destOrd="0" presId="urn:microsoft.com/office/officeart/2005/8/layout/default"/>
    <dgm:cxn modelId="{237E7B07-ACC0-4684-A209-21BFC99B62F3}" type="presParOf" srcId="{09B215CA-E1EB-4D6F-8FE6-14A0F271FBB3}" destId="{24383D68-2653-4DBB-9811-0729FC3D1241}" srcOrd="6" destOrd="0" presId="urn:microsoft.com/office/officeart/2005/8/layout/default"/>
    <dgm:cxn modelId="{86251EBE-FB27-4529-AD5F-7E96A047F7B0}" type="presParOf" srcId="{09B215CA-E1EB-4D6F-8FE6-14A0F271FBB3}" destId="{4D313FC6-750F-487C-8D2D-2A501E455A01}" srcOrd="7" destOrd="0" presId="urn:microsoft.com/office/officeart/2005/8/layout/default"/>
    <dgm:cxn modelId="{95B7232E-4437-47ED-A194-011FCEFF8870}" type="presParOf" srcId="{09B215CA-E1EB-4D6F-8FE6-14A0F271FBB3}" destId="{41105572-C2F9-46F5-959F-7D1FE3A1F4B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85A81-D01A-45FD-9717-C1F620503FEF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5EFFBB15-ED27-4474-A66E-D852A1B700AD}">
      <dgm:prSet phldrT="[Texto]" custT="1"/>
      <dgm:spPr/>
      <dgm:t>
        <a:bodyPr/>
        <a:lstStyle/>
        <a:p>
          <a:pPr algn="ctr"/>
          <a:r>
            <a:rPr lang="es-CL" sz="28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 APOYO A VÍCTIMAS</a:t>
          </a:r>
        </a:p>
      </dgm:t>
    </dgm:pt>
    <dgm:pt modelId="{192E055A-045A-4470-A853-053C6BD78D47}" type="parTrans" cxnId="{0B41417A-1369-4A99-A05B-FC703C2FFA17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A3243D-EEC0-415D-B2B9-5C5A6D143B52}" type="sibTrans" cxnId="{0B41417A-1369-4A99-A05B-FC703C2FFA17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A94A817-0651-499F-9976-E732756643A8}">
      <dgm:prSet phldrT="[Texto]" custT="1"/>
      <dgm:spPr/>
      <dgm:t>
        <a:bodyPr lIns="0" rIns="0"/>
        <a:lstStyle/>
        <a:p>
          <a:pPr algn="ctr"/>
          <a:r>
            <a:rPr lang="es-CL" sz="1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Primera Respuesta</a:t>
          </a:r>
        </a:p>
        <a:p>
          <a:pPr algn="ctr"/>
          <a:r>
            <a:rPr lang="es-CL" sz="1200" dirty="0">
              <a:latin typeface="Verdana" panose="020B0604030504040204" pitchFamily="34" charset="0"/>
              <a:ea typeface="Verdana" panose="020B0604030504040204" pitchFamily="34" charset="0"/>
            </a:rPr>
            <a:t>Intervenciones tempranas de orientación, información y primeros auxilios psicológicos</a:t>
          </a:r>
          <a:r>
            <a:rPr lang="es-CL" sz="1400" dirty="0"/>
            <a:t>.</a:t>
          </a:r>
          <a:endParaRPr lang="es-CL" sz="1400" b="1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EE88B18-4D35-49B9-8918-D748711780C7}" type="parTrans" cxnId="{6C86567E-43CD-416F-9269-6D23D1257DE7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E26C08-E96C-426A-9860-98CA66171F49}" type="sibTrans" cxnId="{6C86567E-43CD-416F-9269-6D23D1257DE7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D580149-804D-4DB0-A422-EEC4B870DC47}">
      <dgm:prSet phldrT="[Texto]" custT="1"/>
      <dgm:spPr/>
      <dgm:t>
        <a:bodyPr anchor="b"/>
        <a:lstStyle/>
        <a:p>
          <a:pPr algn="ctr"/>
          <a:r>
            <a:rPr lang="es-CL" sz="14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de Intervención Contingente</a:t>
          </a:r>
        </a:p>
        <a:p>
          <a:pPr algn="ctr"/>
          <a:r>
            <a:rPr lang="es-CL" sz="1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600 818 1000</a:t>
          </a:r>
        </a:p>
      </dgm:t>
    </dgm:pt>
    <dgm:pt modelId="{5B87B0AE-DBF4-4731-B914-DB5BB9526F6F}" type="parTrans" cxnId="{7A723FD4-0C58-41CB-8970-FEC08C7B5CBD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064711-DE01-4241-A974-FAA2D750D1E9}" type="sibTrans" cxnId="{7A723FD4-0C58-41CB-8970-FEC08C7B5CBD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606D14-1C58-4D33-B85F-CB57DFBC1194}">
      <dgm:prSet phldrT="[Texto]" custT="1"/>
      <dgm:spPr/>
      <dgm:t>
        <a:bodyPr tIns="576000" anchor="ctr"/>
        <a:lstStyle/>
        <a:p>
          <a:pPr algn="ctr"/>
          <a:r>
            <a:rPr lang="es-CL" sz="14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Casos de conmoción Pública</a:t>
          </a:r>
        </a:p>
      </dgm:t>
    </dgm:pt>
    <dgm:pt modelId="{DE9236F8-2645-42FF-A302-9F4D0C0F4181}" type="parTrans" cxnId="{4EB90215-62CA-4D04-8C52-A23A1BB9B664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6C2186-DB37-4FE6-AED1-11DD000D5E9A}" type="sibTrans" cxnId="{4EB90215-62CA-4D04-8C52-A23A1BB9B664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0FC803-07A9-4FF0-A7B6-D62BB853A253}">
      <dgm:prSet phldrT="[Texto]" custT="1"/>
      <dgm:spPr/>
      <dgm:t>
        <a:bodyPr/>
        <a:lstStyle/>
        <a:p>
          <a:pPr algn="ctr"/>
          <a:r>
            <a:rPr lang="es-CL" sz="1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Segunda Respuesta</a:t>
          </a:r>
        </a:p>
        <a:p>
          <a:pPr algn="ctr"/>
          <a:r>
            <a:rPr lang="es-CL" sz="1400" dirty="0"/>
            <a:t>Intervenciones orientadas a la reparación integral de las consecuencias negativas de la victimización.</a:t>
          </a:r>
          <a:endParaRPr lang="es-CL" sz="1400" b="1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341F11-6DDA-40E5-8E2C-2269CBCA59AB}" type="parTrans" cxnId="{02A90E10-B23B-4910-AF48-5D064552C4A3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2F97266-87A3-47E6-880B-6698AEA76FB1}" type="sibTrans" cxnId="{02A90E10-B23B-4910-AF48-5D064552C4A3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5FABA9-446C-4762-9267-65DCAEA3EAB5}">
      <dgm:prSet phldrT="[Texto]" custT="1"/>
      <dgm:spPr/>
      <dgm:t>
        <a:bodyPr tIns="0" anchor="ctr"/>
        <a:lstStyle/>
        <a:p>
          <a:pPr algn="ctr"/>
          <a:endParaRPr lang="es-CL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endParaRPr lang="es-CL" sz="14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endParaRPr lang="es-CL" sz="14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es-CL" sz="14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Centros de Apoyo a Víctimas</a:t>
          </a:r>
        </a:p>
        <a:p>
          <a:pPr algn="ctr"/>
          <a:r>
            <a:rPr lang="es-CL" sz="11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42 CAVD y 7 Puntos de Atención</a:t>
          </a:r>
        </a:p>
      </dgm:t>
    </dgm:pt>
    <dgm:pt modelId="{6704C0E5-B236-4DDF-9974-E180F6FEC795}" type="parTrans" cxnId="{F9498CD2-D49D-4B18-87EA-266EAFC57DF9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5FCF35-AA6D-48A1-8FFE-C8AC1A5C8972}" type="sibTrans" cxnId="{F9498CD2-D49D-4B18-87EA-266EAFC57DF9}">
      <dgm:prSet/>
      <dgm:spPr/>
      <dgm:t>
        <a:bodyPr/>
        <a:lstStyle/>
        <a:p>
          <a:pPr algn="ctr"/>
          <a:endParaRPr lang="es-CL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B5FB55-5614-44BE-9DA4-2958D5B40FE2}">
      <dgm:prSet phldrT="[Texto]"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21.057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Entrevistas investigativas video-grabadas e intermediaciones judiciales.</a:t>
          </a:r>
        </a:p>
      </dgm:t>
    </dgm:pt>
    <dgm:pt modelId="{9ED8E47B-7D2E-4E7C-ABC9-D9AF46C0767A}" type="parTrans" cxnId="{288F5FB6-7531-4713-BBFD-19B902326D9D}">
      <dgm:prSet/>
      <dgm:spPr/>
      <dgm:t>
        <a:bodyPr/>
        <a:lstStyle/>
        <a:p>
          <a:endParaRPr lang="es-CL" sz="1400"/>
        </a:p>
      </dgm:t>
    </dgm:pt>
    <dgm:pt modelId="{63DE2B71-9209-45CF-B305-94C3BBBC4479}" type="sibTrans" cxnId="{288F5FB6-7531-4713-BBFD-19B902326D9D}">
      <dgm:prSet/>
      <dgm:spPr/>
      <dgm:t>
        <a:bodyPr/>
        <a:lstStyle/>
        <a:p>
          <a:endParaRPr lang="es-CL" sz="1400"/>
        </a:p>
      </dgm:t>
    </dgm:pt>
    <dgm:pt modelId="{5E9D87CE-FB42-47D8-9986-CACF0B9BCE25}">
      <dgm:prSet phldrT="[Texto]" custT="1"/>
      <dgm:spPr/>
      <dgm:t>
        <a:bodyPr tIns="0" anchor="ctr"/>
        <a:lstStyle/>
        <a:p>
          <a:pPr algn="ctr"/>
          <a:endParaRPr lang="es-CL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endParaRPr lang="es-CL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es-CL" sz="14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</a:t>
          </a:r>
        </a:p>
      </dgm:t>
    </dgm:pt>
    <dgm:pt modelId="{9AE64A82-E6EC-4E49-8029-463C13F988CA}" type="parTrans" cxnId="{A5569D37-D018-48E4-A593-252F1789AFC4}">
      <dgm:prSet/>
      <dgm:spPr/>
      <dgm:t>
        <a:bodyPr/>
        <a:lstStyle/>
        <a:p>
          <a:endParaRPr lang="es-CL" sz="1400"/>
        </a:p>
      </dgm:t>
    </dgm:pt>
    <dgm:pt modelId="{DBE3218C-2E73-4A34-99CF-B46790B9707A}" type="sibTrans" cxnId="{A5569D37-D018-48E4-A593-252F1789AFC4}">
      <dgm:prSet/>
      <dgm:spPr/>
      <dgm:t>
        <a:bodyPr/>
        <a:lstStyle/>
        <a:p>
          <a:endParaRPr lang="es-CL" sz="1400"/>
        </a:p>
      </dgm:t>
    </dgm:pt>
    <dgm:pt modelId="{F2CE900D-572D-4C74-949E-934FCACAC95A}">
      <dgm:prSet phldrT="[Texto]" custT="1"/>
      <dgm:spPr/>
      <dgm:t>
        <a:bodyPr anchor="ctr"/>
        <a:lstStyle/>
        <a:p>
          <a:pPr algn="ctr"/>
          <a:endParaRPr lang="es-CL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endParaRPr lang="es-CL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es-CL" sz="14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Entrevistas e Intermediación</a:t>
          </a:r>
        </a:p>
      </dgm:t>
    </dgm:pt>
    <dgm:pt modelId="{1571728F-3D43-4B1B-A14E-A6C0AD8A7496}" type="parTrans" cxnId="{A8BF6A72-F8A1-4C19-A248-EEF86B69A485}">
      <dgm:prSet/>
      <dgm:spPr/>
      <dgm:t>
        <a:bodyPr/>
        <a:lstStyle/>
        <a:p>
          <a:endParaRPr lang="es-CL" sz="1400"/>
        </a:p>
      </dgm:t>
    </dgm:pt>
    <dgm:pt modelId="{48A83328-60F3-4C23-ADDA-0D2E59965D3D}" type="sibTrans" cxnId="{A8BF6A72-F8A1-4C19-A248-EEF86B69A485}">
      <dgm:prSet/>
      <dgm:spPr/>
      <dgm:t>
        <a:bodyPr/>
        <a:lstStyle/>
        <a:p>
          <a:endParaRPr lang="es-CL" sz="1400"/>
        </a:p>
      </dgm:t>
    </dgm:pt>
    <dgm:pt modelId="{2684329C-8E61-467E-8083-3A168384474B}" type="pres">
      <dgm:prSet presAssocID="{75F85A81-D01A-45FD-9717-C1F620503FE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A4841-DA49-4FF6-B567-AD43E2755432}" type="pres">
      <dgm:prSet presAssocID="{5EFFBB15-ED27-4474-A66E-D852A1B700AD}" presName="vertOne" presStyleCnt="0"/>
      <dgm:spPr/>
    </dgm:pt>
    <dgm:pt modelId="{AEE57E99-2AB5-40D7-BFEF-5357A0EB21ED}" type="pres">
      <dgm:prSet presAssocID="{5EFFBB15-ED27-4474-A66E-D852A1B700AD}" presName="txOne" presStyleLbl="node0" presStyleIdx="0" presStyleCnt="1" custScaleY="26208" custLinFactNeighborY="-3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DDA58-C811-49CE-9095-E190D0DB2DC5}" type="pres">
      <dgm:prSet presAssocID="{5EFFBB15-ED27-4474-A66E-D852A1B700AD}" presName="parTransOne" presStyleCnt="0"/>
      <dgm:spPr/>
    </dgm:pt>
    <dgm:pt modelId="{51087B6E-C054-455D-AF54-E9833A4AAC73}" type="pres">
      <dgm:prSet presAssocID="{5EFFBB15-ED27-4474-A66E-D852A1B700AD}" presName="horzOne" presStyleCnt="0"/>
      <dgm:spPr/>
    </dgm:pt>
    <dgm:pt modelId="{D49C4E0E-4824-4493-AC45-7B002BB54074}" type="pres">
      <dgm:prSet presAssocID="{BA94A817-0651-499F-9976-E732756643A8}" presName="vertTwo" presStyleCnt="0"/>
      <dgm:spPr/>
    </dgm:pt>
    <dgm:pt modelId="{F844FFC5-4577-4CA5-88B5-506820700023}" type="pres">
      <dgm:prSet presAssocID="{BA94A817-0651-499F-9976-E732756643A8}" presName="txTwo" presStyleLbl="node2" presStyleIdx="0" presStyleCnt="3" custScaleY="44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84CDAE-0F39-410E-9094-2E33C52A2C3A}" type="pres">
      <dgm:prSet presAssocID="{BA94A817-0651-499F-9976-E732756643A8}" presName="parTransTwo" presStyleCnt="0"/>
      <dgm:spPr/>
    </dgm:pt>
    <dgm:pt modelId="{1D101553-D002-420F-A54D-9A17B913809B}" type="pres">
      <dgm:prSet presAssocID="{BA94A817-0651-499F-9976-E732756643A8}" presName="horzTwo" presStyleCnt="0"/>
      <dgm:spPr/>
    </dgm:pt>
    <dgm:pt modelId="{97A1EAE3-3DE9-4764-BA49-3A422BF802D3}" type="pres">
      <dgm:prSet presAssocID="{ED580149-804D-4DB0-A422-EEC4B870DC47}" presName="vertThree" presStyleCnt="0"/>
      <dgm:spPr/>
    </dgm:pt>
    <dgm:pt modelId="{AF428097-C55A-4099-A1D5-CC86B5514782}" type="pres">
      <dgm:prSet presAssocID="{ED580149-804D-4DB0-A422-EEC4B870DC47}" presName="txThree" presStyleLbl="node3" presStyleIdx="0" presStyleCnt="5" custScaleY="77119" custLinFactNeighborY="5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12870B-954D-4EBC-9F65-8562FCD1ABD5}" type="pres">
      <dgm:prSet presAssocID="{ED580149-804D-4DB0-A422-EEC4B870DC47}" presName="horzThree" presStyleCnt="0"/>
      <dgm:spPr/>
    </dgm:pt>
    <dgm:pt modelId="{4C193934-3E01-4DBF-B468-FE752CE829CD}" type="pres">
      <dgm:prSet presAssocID="{9E064711-DE01-4241-A974-FAA2D750D1E9}" presName="sibSpaceThree" presStyleCnt="0"/>
      <dgm:spPr/>
    </dgm:pt>
    <dgm:pt modelId="{A03B6B16-A942-472A-91D7-41A795FEDCB0}" type="pres">
      <dgm:prSet presAssocID="{D6606D14-1C58-4D33-B85F-CB57DFBC1194}" presName="vertThree" presStyleCnt="0"/>
      <dgm:spPr/>
    </dgm:pt>
    <dgm:pt modelId="{9A8B9327-F8BA-45A8-B461-E3718FACBFDB}" type="pres">
      <dgm:prSet presAssocID="{D6606D14-1C58-4D33-B85F-CB57DFBC1194}" presName="txThree" presStyleLbl="node3" presStyleIdx="1" presStyleCnt="5" custScaleY="77119" custLinFactNeighborY="5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C2D92-6DAE-4D06-AF77-A58EF59C0C96}" type="pres">
      <dgm:prSet presAssocID="{D6606D14-1C58-4D33-B85F-CB57DFBC1194}" presName="horzThree" presStyleCnt="0"/>
      <dgm:spPr/>
    </dgm:pt>
    <dgm:pt modelId="{5DA84611-CA69-4096-9ADC-68AF2540BAC7}" type="pres">
      <dgm:prSet presAssocID="{A1E26C08-E96C-426A-9860-98CA66171F49}" presName="sibSpaceTwo" presStyleCnt="0"/>
      <dgm:spPr/>
    </dgm:pt>
    <dgm:pt modelId="{3A4CFCC9-E3CB-469F-A412-AC4F560D2525}" type="pres">
      <dgm:prSet presAssocID="{690FC803-07A9-4FF0-A7B6-D62BB853A253}" presName="vertTwo" presStyleCnt="0"/>
      <dgm:spPr/>
    </dgm:pt>
    <dgm:pt modelId="{5ACBE584-A686-47BE-954B-280F72C17ACE}" type="pres">
      <dgm:prSet presAssocID="{690FC803-07A9-4FF0-A7B6-D62BB853A253}" presName="txTwo" presStyleLbl="node2" presStyleIdx="1" presStyleCnt="3" custScaleX="117123" custScaleY="48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034E7-BB85-47C0-8CD1-EDE38E9C7F79}" type="pres">
      <dgm:prSet presAssocID="{690FC803-07A9-4FF0-A7B6-D62BB853A253}" presName="parTransTwo" presStyleCnt="0"/>
      <dgm:spPr/>
    </dgm:pt>
    <dgm:pt modelId="{87ED10DF-12EE-4243-84FC-BBE4F2B80423}" type="pres">
      <dgm:prSet presAssocID="{690FC803-07A9-4FF0-A7B6-D62BB853A253}" presName="horzTwo" presStyleCnt="0"/>
      <dgm:spPr/>
    </dgm:pt>
    <dgm:pt modelId="{C106A74D-FBC7-4B52-82F9-9127ACC7308F}" type="pres">
      <dgm:prSet presAssocID="{E25FABA9-446C-4762-9267-65DCAEA3EAB5}" presName="vertThree" presStyleCnt="0"/>
      <dgm:spPr/>
    </dgm:pt>
    <dgm:pt modelId="{DE003806-037B-45E3-8C08-98C0A095F195}" type="pres">
      <dgm:prSet presAssocID="{E25FABA9-446C-4762-9267-65DCAEA3EAB5}" presName="txThree" presStyleLbl="node3" presStyleIdx="2" presStyleCnt="5" custScaleX="153183" custScaleY="77119" custLinFactNeighborX="-327" custLinFactNeighborY="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67B16D-41DD-4540-9DC4-58ACD0753915}" type="pres">
      <dgm:prSet presAssocID="{E25FABA9-446C-4762-9267-65DCAEA3EAB5}" presName="horzThree" presStyleCnt="0"/>
      <dgm:spPr/>
    </dgm:pt>
    <dgm:pt modelId="{CC38DE02-FEF1-480F-8876-F5D7FFA25E93}" type="pres">
      <dgm:prSet presAssocID="{F2F97266-87A3-47E6-880B-6698AEA76FB1}" presName="sibSpaceTwo" presStyleCnt="0"/>
      <dgm:spPr/>
    </dgm:pt>
    <dgm:pt modelId="{E9B1EE73-9D51-4277-8360-6D848B7E3910}" type="pres">
      <dgm:prSet presAssocID="{DAB5FB55-5614-44BE-9DA4-2958D5B40FE2}" presName="vertTwo" presStyleCnt="0"/>
      <dgm:spPr/>
    </dgm:pt>
    <dgm:pt modelId="{75EED231-44CC-462F-8AEA-D0509136DE22}" type="pres">
      <dgm:prSet presAssocID="{DAB5FB55-5614-44BE-9DA4-2958D5B40FE2}" presName="txTwo" presStyleLbl="node2" presStyleIdx="2" presStyleCnt="3" custScaleY="4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F2DD3E-C612-4601-B982-7DB87FEA88D8}" type="pres">
      <dgm:prSet presAssocID="{DAB5FB55-5614-44BE-9DA4-2958D5B40FE2}" presName="parTransTwo" presStyleCnt="0"/>
      <dgm:spPr/>
    </dgm:pt>
    <dgm:pt modelId="{319D3D64-71B5-442E-8870-CBBBA9705D77}" type="pres">
      <dgm:prSet presAssocID="{DAB5FB55-5614-44BE-9DA4-2958D5B40FE2}" presName="horzTwo" presStyleCnt="0"/>
      <dgm:spPr/>
    </dgm:pt>
    <dgm:pt modelId="{C1855E4D-4F35-412A-82F8-3549DA0EC373}" type="pres">
      <dgm:prSet presAssocID="{5E9D87CE-FB42-47D8-9986-CACF0B9BCE25}" presName="vertThree" presStyleCnt="0"/>
      <dgm:spPr/>
    </dgm:pt>
    <dgm:pt modelId="{B07FE179-A938-4109-AD68-EC15839FE25E}" type="pres">
      <dgm:prSet presAssocID="{5E9D87CE-FB42-47D8-9986-CACF0B9BCE25}" presName="txThree" presStyleLbl="node3" presStyleIdx="3" presStyleCnt="5" custScaleX="93816" custScaleY="77119" custLinFactNeighborX="-1585" custLinFactNeighborY="9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416989-4988-4D14-A6D2-004DFF1F914D}" type="pres">
      <dgm:prSet presAssocID="{5E9D87CE-FB42-47D8-9986-CACF0B9BCE25}" presName="horzThree" presStyleCnt="0"/>
      <dgm:spPr/>
    </dgm:pt>
    <dgm:pt modelId="{D485000B-D79B-4C81-A7B1-526718080258}" type="pres">
      <dgm:prSet presAssocID="{DBE3218C-2E73-4A34-99CF-B46790B9707A}" presName="sibSpaceThree" presStyleCnt="0"/>
      <dgm:spPr/>
    </dgm:pt>
    <dgm:pt modelId="{FA4D0875-9B42-4330-8C08-47824E0E8F52}" type="pres">
      <dgm:prSet presAssocID="{F2CE900D-572D-4C74-949E-934FCACAC95A}" presName="vertThree" presStyleCnt="0"/>
      <dgm:spPr/>
    </dgm:pt>
    <dgm:pt modelId="{EAC64EC7-142A-4CC6-B32C-48D1D2D9C6C8}" type="pres">
      <dgm:prSet presAssocID="{F2CE900D-572D-4C74-949E-934FCACAC95A}" presName="txThree" presStyleLbl="node3" presStyleIdx="4" presStyleCnt="5" custScaleX="93430" custScaleY="77119" custLinFactNeighborX="-1617" custLinFactNeighborY="9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AE2F0A-E443-4BC4-A891-706F931FFBEE}" type="pres">
      <dgm:prSet presAssocID="{F2CE900D-572D-4C74-949E-934FCACAC95A}" presName="horzThree" presStyleCnt="0"/>
      <dgm:spPr/>
    </dgm:pt>
  </dgm:ptLst>
  <dgm:cxnLst>
    <dgm:cxn modelId="{4EB90215-62CA-4D04-8C52-A23A1BB9B664}" srcId="{BA94A817-0651-499F-9976-E732756643A8}" destId="{D6606D14-1C58-4D33-B85F-CB57DFBC1194}" srcOrd="1" destOrd="0" parTransId="{DE9236F8-2645-42FF-A302-9F4D0C0F4181}" sibTransId="{516C2186-DB37-4FE6-AED1-11DD000D5E9A}"/>
    <dgm:cxn modelId="{A8BF6A72-F8A1-4C19-A248-EEF86B69A485}" srcId="{DAB5FB55-5614-44BE-9DA4-2958D5B40FE2}" destId="{F2CE900D-572D-4C74-949E-934FCACAC95A}" srcOrd="1" destOrd="0" parTransId="{1571728F-3D43-4B1B-A14E-A6C0AD8A7496}" sibTransId="{48A83328-60F3-4C23-ADDA-0D2E59965D3D}"/>
    <dgm:cxn modelId="{3E025000-A98D-46E2-AAE9-613A82C8D717}" type="presOf" srcId="{D6606D14-1C58-4D33-B85F-CB57DFBC1194}" destId="{9A8B9327-F8BA-45A8-B461-E3718FACBFDB}" srcOrd="0" destOrd="0" presId="urn:microsoft.com/office/officeart/2005/8/layout/hierarchy4"/>
    <dgm:cxn modelId="{7E7FF906-13A0-443E-8198-A9B36B13CC1E}" type="presOf" srcId="{F2CE900D-572D-4C74-949E-934FCACAC95A}" destId="{EAC64EC7-142A-4CC6-B32C-48D1D2D9C6C8}" srcOrd="0" destOrd="0" presId="urn:microsoft.com/office/officeart/2005/8/layout/hierarchy4"/>
    <dgm:cxn modelId="{F1D8347C-DFEC-4955-A29E-F4F8D970008C}" type="presOf" srcId="{DAB5FB55-5614-44BE-9DA4-2958D5B40FE2}" destId="{75EED231-44CC-462F-8AEA-D0509136DE22}" srcOrd="0" destOrd="0" presId="urn:microsoft.com/office/officeart/2005/8/layout/hierarchy4"/>
    <dgm:cxn modelId="{F9498CD2-D49D-4B18-87EA-266EAFC57DF9}" srcId="{690FC803-07A9-4FF0-A7B6-D62BB853A253}" destId="{E25FABA9-446C-4762-9267-65DCAEA3EAB5}" srcOrd="0" destOrd="0" parTransId="{6704C0E5-B236-4DDF-9974-E180F6FEC795}" sibTransId="{835FCF35-AA6D-48A1-8FFE-C8AC1A5C8972}"/>
    <dgm:cxn modelId="{3F5B0DDB-89F2-49CF-B7FE-A1F4BBDD60FD}" type="presOf" srcId="{5EFFBB15-ED27-4474-A66E-D852A1B700AD}" destId="{AEE57E99-2AB5-40D7-BFEF-5357A0EB21ED}" srcOrd="0" destOrd="0" presId="urn:microsoft.com/office/officeart/2005/8/layout/hierarchy4"/>
    <dgm:cxn modelId="{A5569D37-D018-48E4-A593-252F1789AFC4}" srcId="{DAB5FB55-5614-44BE-9DA4-2958D5B40FE2}" destId="{5E9D87CE-FB42-47D8-9986-CACF0B9BCE25}" srcOrd="0" destOrd="0" parTransId="{9AE64A82-E6EC-4E49-8029-463C13F988CA}" sibTransId="{DBE3218C-2E73-4A34-99CF-B46790B9707A}"/>
    <dgm:cxn modelId="{23455FA0-61D4-4419-B315-03363BF88C52}" type="presOf" srcId="{ED580149-804D-4DB0-A422-EEC4B870DC47}" destId="{AF428097-C55A-4099-A1D5-CC86B5514782}" srcOrd="0" destOrd="0" presId="urn:microsoft.com/office/officeart/2005/8/layout/hierarchy4"/>
    <dgm:cxn modelId="{50124452-D914-4F6E-BD62-0D1A78C748FC}" type="presOf" srcId="{BA94A817-0651-499F-9976-E732756643A8}" destId="{F844FFC5-4577-4CA5-88B5-506820700023}" srcOrd="0" destOrd="0" presId="urn:microsoft.com/office/officeart/2005/8/layout/hierarchy4"/>
    <dgm:cxn modelId="{02A90E10-B23B-4910-AF48-5D064552C4A3}" srcId="{5EFFBB15-ED27-4474-A66E-D852A1B700AD}" destId="{690FC803-07A9-4FF0-A7B6-D62BB853A253}" srcOrd="1" destOrd="0" parTransId="{42341F11-6DDA-40E5-8E2C-2269CBCA59AB}" sibTransId="{F2F97266-87A3-47E6-880B-6698AEA76FB1}"/>
    <dgm:cxn modelId="{A6297BBC-AD8B-4D38-94A2-AD03FC911363}" type="presOf" srcId="{5E9D87CE-FB42-47D8-9986-CACF0B9BCE25}" destId="{B07FE179-A938-4109-AD68-EC15839FE25E}" srcOrd="0" destOrd="0" presId="urn:microsoft.com/office/officeart/2005/8/layout/hierarchy4"/>
    <dgm:cxn modelId="{D4AEC5BD-5107-4961-ACBF-C6005E0B9A5A}" type="presOf" srcId="{690FC803-07A9-4FF0-A7B6-D62BB853A253}" destId="{5ACBE584-A686-47BE-954B-280F72C17ACE}" srcOrd="0" destOrd="0" presId="urn:microsoft.com/office/officeart/2005/8/layout/hierarchy4"/>
    <dgm:cxn modelId="{7A723FD4-0C58-41CB-8970-FEC08C7B5CBD}" srcId="{BA94A817-0651-499F-9976-E732756643A8}" destId="{ED580149-804D-4DB0-A422-EEC4B870DC47}" srcOrd="0" destOrd="0" parTransId="{5B87B0AE-DBF4-4731-B914-DB5BB9526F6F}" sibTransId="{9E064711-DE01-4241-A974-FAA2D750D1E9}"/>
    <dgm:cxn modelId="{FD8678BC-421E-4656-8624-F04D862E92C1}" type="presOf" srcId="{75F85A81-D01A-45FD-9717-C1F620503FEF}" destId="{2684329C-8E61-467E-8083-3A168384474B}" srcOrd="0" destOrd="0" presId="urn:microsoft.com/office/officeart/2005/8/layout/hierarchy4"/>
    <dgm:cxn modelId="{6C86567E-43CD-416F-9269-6D23D1257DE7}" srcId="{5EFFBB15-ED27-4474-A66E-D852A1B700AD}" destId="{BA94A817-0651-499F-9976-E732756643A8}" srcOrd="0" destOrd="0" parTransId="{2EE88B18-4D35-49B9-8918-D748711780C7}" sibTransId="{A1E26C08-E96C-426A-9860-98CA66171F49}"/>
    <dgm:cxn modelId="{288F5FB6-7531-4713-BBFD-19B902326D9D}" srcId="{5EFFBB15-ED27-4474-A66E-D852A1B700AD}" destId="{DAB5FB55-5614-44BE-9DA4-2958D5B40FE2}" srcOrd="2" destOrd="0" parTransId="{9ED8E47B-7D2E-4E7C-ABC9-D9AF46C0767A}" sibTransId="{63DE2B71-9209-45CF-B305-94C3BBBC4479}"/>
    <dgm:cxn modelId="{0B41417A-1369-4A99-A05B-FC703C2FFA17}" srcId="{75F85A81-D01A-45FD-9717-C1F620503FEF}" destId="{5EFFBB15-ED27-4474-A66E-D852A1B700AD}" srcOrd="0" destOrd="0" parTransId="{192E055A-045A-4470-A853-053C6BD78D47}" sibTransId="{E6A3243D-EEC0-415D-B2B9-5C5A6D143B52}"/>
    <dgm:cxn modelId="{F47DCD10-46D0-4F44-BB49-6A2B16B48841}" type="presOf" srcId="{E25FABA9-446C-4762-9267-65DCAEA3EAB5}" destId="{DE003806-037B-45E3-8C08-98C0A095F195}" srcOrd="0" destOrd="0" presId="urn:microsoft.com/office/officeart/2005/8/layout/hierarchy4"/>
    <dgm:cxn modelId="{B9313296-25C0-4931-8103-E54195B21113}" type="presParOf" srcId="{2684329C-8E61-467E-8083-3A168384474B}" destId="{58DA4841-DA49-4FF6-B567-AD43E2755432}" srcOrd="0" destOrd="0" presId="urn:microsoft.com/office/officeart/2005/8/layout/hierarchy4"/>
    <dgm:cxn modelId="{F5776571-46E8-476E-B6EA-ABB3A0D8D9EA}" type="presParOf" srcId="{58DA4841-DA49-4FF6-B567-AD43E2755432}" destId="{AEE57E99-2AB5-40D7-BFEF-5357A0EB21ED}" srcOrd="0" destOrd="0" presId="urn:microsoft.com/office/officeart/2005/8/layout/hierarchy4"/>
    <dgm:cxn modelId="{C842BB89-E13B-47E8-97EB-00B3DC54315C}" type="presParOf" srcId="{58DA4841-DA49-4FF6-B567-AD43E2755432}" destId="{9E5DDA58-C811-49CE-9095-E190D0DB2DC5}" srcOrd="1" destOrd="0" presId="urn:microsoft.com/office/officeart/2005/8/layout/hierarchy4"/>
    <dgm:cxn modelId="{438BC9B4-FD56-4C99-9F2C-0BE20BB8BDAC}" type="presParOf" srcId="{58DA4841-DA49-4FF6-B567-AD43E2755432}" destId="{51087B6E-C054-455D-AF54-E9833A4AAC73}" srcOrd="2" destOrd="0" presId="urn:microsoft.com/office/officeart/2005/8/layout/hierarchy4"/>
    <dgm:cxn modelId="{2F514F27-0805-4AB9-8C5F-62EB3181C774}" type="presParOf" srcId="{51087B6E-C054-455D-AF54-E9833A4AAC73}" destId="{D49C4E0E-4824-4493-AC45-7B002BB54074}" srcOrd="0" destOrd="0" presId="urn:microsoft.com/office/officeart/2005/8/layout/hierarchy4"/>
    <dgm:cxn modelId="{CBA162A9-C5AC-4126-998B-9713E9863F07}" type="presParOf" srcId="{D49C4E0E-4824-4493-AC45-7B002BB54074}" destId="{F844FFC5-4577-4CA5-88B5-506820700023}" srcOrd="0" destOrd="0" presId="urn:microsoft.com/office/officeart/2005/8/layout/hierarchy4"/>
    <dgm:cxn modelId="{A6CAACEA-746F-4B6E-9E39-0875EC2A3296}" type="presParOf" srcId="{D49C4E0E-4824-4493-AC45-7B002BB54074}" destId="{7784CDAE-0F39-410E-9094-2E33C52A2C3A}" srcOrd="1" destOrd="0" presId="urn:microsoft.com/office/officeart/2005/8/layout/hierarchy4"/>
    <dgm:cxn modelId="{A5866E5B-EFE7-4B1A-A5CD-F2E827FB88EA}" type="presParOf" srcId="{D49C4E0E-4824-4493-AC45-7B002BB54074}" destId="{1D101553-D002-420F-A54D-9A17B913809B}" srcOrd="2" destOrd="0" presId="urn:microsoft.com/office/officeart/2005/8/layout/hierarchy4"/>
    <dgm:cxn modelId="{4642DCA8-3078-4040-BD64-2DA91B1F0DD9}" type="presParOf" srcId="{1D101553-D002-420F-A54D-9A17B913809B}" destId="{97A1EAE3-3DE9-4764-BA49-3A422BF802D3}" srcOrd="0" destOrd="0" presId="urn:microsoft.com/office/officeart/2005/8/layout/hierarchy4"/>
    <dgm:cxn modelId="{C2E457C2-4CF3-425A-A47E-F46228290FD7}" type="presParOf" srcId="{97A1EAE3-3DE9-4764-BA49-3A422BF802D3}" destId="{AF428097-C55A-4099-A1D5-CC86B5514782}" srcOrd="0" destOrd="0" presId="urn:microsoft.com/office/officeart/2005/8/layout/hierarchy4"/>
    <dgm:cxn modelId="{45C1A4A2-E976-44FC-871B-5D0218B72321}" type="presParOf" srcId="{97A1EAE3-3DE9-4764-BA49-3A422BF802D3}" destId="{8412870B-954D-4EBC-9F65-8562FCD1ABD5}" srcOrd="1" destOrd="0" presId="urn:microsoft.com/office/officeart/2005/8/layout/hierarchy4"/>
    <dgm:cxn modelId="{58B43BD9-0B0E-4270-A4B0-7EE8F84074D4}" type="presParOf" srcId="{1D101553-D002-420F-A54D-9A17B913809B}" destId="{4C193934-3E01-4DBF-B468-FE752CE829CD}" srcOrd="1" destOrd="0" presId="urn:microsoft.com/office/officeart/2005/8/layout/hierarchy4"/>
    <dgm:cxn modelId="{818894C4-7A50-4A2E-9953-A132DE248903}" type="presParOf" srcId="{1D101553-D002-420F-A54D-9A17B913809B}" destId="{A03B6B16-A942-472A-91D7-41A795FEDCB0}" srcOrd="2" destOrd="0" presId="urn:microsoft.com/office/officeart/2005/8/layout/hierarchy4"/>
    <dgm:cxn modelId="{E0A71FE5-DE0A-41F5-AE0F-3F11425CF64A}" type="presParOf" srcId="{A03B6B16-A942-472A-91D7-41A795FEDCB0}" destId="{9A8B9327-F8BA-45A8-B461-E3718FACBFDB}" srcOrd="0" destOrd="0" presId="urn:microsoft.com/office/officeart/2005/8/layout/hierarchy4"/>
    <dgm:cxn modelId="{9E86A83F-685E-4ADB-9CCD-924B24DF21C4}" type="presParOf" srcId="{A03B6B16-A942-472A-91D7-41A795FEDCB0}" destId="{6B9C2D92-6DAE-4D06-AF77-A58EF59C0C96}" srcOrd="1" destOrd="0" presId="urn:microsoft.com/office/officeart/2005/8/layout/hierarchy4"/>
    <dgm:cxn modelId="{1AF8ACD2-2DFF-49B5-A999-6EEB6255D9A8}" type="presParOf" srcId="{51087B6E-C054-455D-AF54-E9833A4AAC73}" destId="{5DA84611-CA69-4096-9ADC-68AF2540BAC7}" srcOrd="1" destOrd="0" presId="urn:microsoft.com/office/officeart/2005/8/layout/hierarchy4"/>
    <dgm:cxn modelId="{EF1AC253-22E2-4210-AEA6-A207A62CA7B8}" type="presParOf" srcId="{51087B6E-C054-455D-AF54-E9833A4AAC73}" destId="{3A4CFCC9-E3CB-469F-A412-AC4F560D2525}" srcOrd="2" destOrd="0" presId="urn:microsoft.com/office/officeart/2005/8/layout/hierarchy4"/>
    <dgm:cxn modelId="{4F6F49C0-13D4-4073-B545-610F6385C13A}" type="presParOf" srcId="{3A4CFCC9-E3CB-469F-A412-AC4F560D2525}" destId="{5ACBE584-A686-47BE-954B-280F72C17ACE}" srcOrd="0" destOrd="0" presId="urn:microsoft.com/office/officeart/2005/8/layout/hierarchy4"/>
    <dgm:cxn modelId="{29CB2650-0AA8-4118-89FD-F78CD70633C3}" type="presParOf" srcId="{3A4CFCC9-E3CB-469F-A412-AC4F560D2525}" destId="{816034E7-BB85-47C0-8CD1-EDE38E9C7F79}" srcOrd="1" destOrd="0" presId="urn:microsoft.com/office/officeart/2005/8/layout/hierarchy4"/>
    <dgm:cxn modelId="{0A4B2135-79B9-4522-AEBA-EFE7BB9CF38A}" type="presParOf" srcId="{3A4CFCC9-E3CB-469F-A412-AC4F560D2525}" destId="{87ED10DF-12EE-4243-84FC-BBE4F2B80423}" srcOrd="2" destOrd="0" presId="urn:microsoft.com/office/officeart/2005/8/layout/hierarchy4"/>
    <dgm:cxn modelId="{51D081AD-D065-4F50-AD63-63FB6EBC377C}" type="presParOf" srcId="{87ED10DF-12EE-4243-84FC-BBE4F2B80423}" destId="{C106A74D-FBC7-4B52-82F9-9127ACC7308F}" srcOrd="0" destOrd="0" presId="urn:microsoft.com/office/officeart/2005/8/layout/hierarchy4"/>
    <dgm:cxn modelId="{019A9E2A-AF92-4FCD-97A0-4E3A87D37B83}" type="presParOf" srcId="{C106A74D-FBC7-4B52-82F9-9127ACC7308F}" destId="{DE003806-037B-45E3-8C08-98C0A095F195}" srcOrd="0" destOrd="0" presId="urn:microsoft.com/office/officeart/2005/8/layout/hierarchy4"/>
    <dgm:cxn modelId="{25D4B1E2-FE6C-44C0-ABA9-150FB40CD557}" type="presParOf" srcId="{C106A74D-FBC7-4B52-82F9-9127ACC7308F}" destId="{3E67B16D-41DD-4540-9DC4-58ACD0753915}" srcOrd="1" destOrd="0" presId="urn:microsoft.com/office/officeart/2005/8/layout/hierarchy4"/>
    <dgm:cxn modelId="{8E0546BE-E9D2-4DF7-9F57-2402C7BF860A}" type="presParOf" srcId="{51087B6E-C054-455D-AF54-E9833A4AAC73}" destId="{CC38DE02-FEF1-480F-8876-F5D7FFA25E93}" srcOrd="3" destOrd="0" presId="urn:microsoft.com/office/officeart/2005/8/layout/hierarchy4"/>
    <dgm:cxn modelId="{4BC4A2B4-97B0-4075-9F5A-CBE8037DB369}" type="presParOf" srcId="{51087B6E-C054-455D-AF54-E9833A4AAC73}" destId="{E9B1EE73-9D51-4277-8360-6D848B7E3910}" srcOrd="4" destOrd="0" presId="urn:microsoft.com/office/officeart/2005/8/layout/hierarchy4"/>
    <dgm:cxn modelId="{8BA73ACF-FA24-4AD5-949A-E5F825638E8B}" type="presParOf" srcId="{E9B1EE73-9D51-4277-8360-6D848B7E3910}" destId="{75EED231-44CC-462F-8AEA-D0509136DE22}" srcOrd="0" destOrd="0" presId="urn:microsoft.com/office/officeart/2005/8/layout/hierarchy4"/>
    <dgm:cxn modelId="{DBF814A0-EEAB-4AD1-B81B-2DD68E5185DF}" type="presParOf" srcId="{E9B1EE73-9D51-4277-8360-6D848B7E3910}" destId="{B3F2DD3E-C612-4601-B982-7DB87FEA88D8}" srcOrd="1" destOrd="0" presId="urn:microsoft.com/office/officeart/2005/8/layout/hierarchy4"/>
    <dgm:cxn modelId="{20B98C83-FA4F-4361-8400-B77BB1A56818}" type="presParOf" srcId="{E9B1EE73-9D51-4277-8360-6D848B7E3910}" destId="{319D3D64-71B5-442E-8870-CBBBA9705D77}" srcOrd="2" destOrd="0" presId="urn:microsoft.com/office/officeart/2005/8/layout/hierarchy4"/>
    <dgm:cxn modelId="{5F5C64F6-4D7E-4066-BF79-E2F81A56DC53}" type="presParOf" srcId="{319D3D64-71B5-442E-8870-CBBBA9705D77}" destId="{C1855E4D-4F35-412A-82F8-3549DA0EC373}" srcOrd="0" destOrd="0" presId="urn:microsoft.com/office/officeart/2005/8/layout/hierarchy4"/>
    <dgm:cxn modelId="{FE3CC5F5-896C-4926-9473-E515F9DDFBD4}" type="presParOf" srcId="{C1855E4D-4F35-412A-82F8-3549DA0EC373}" destId="{B07FE179-A938-4109-AD68-EC15839FE25E}" srcOrd="0" destOrd="0" presId="urn:microsoft.com/office/officeart/2005/8/layout/hierarchy4"/>
    <dgm:cxn modelId="{CE8553E8-7D51-440A-8E3D-18E74D820380}" type="presParOf" srcId="{C1855E4D-4F35-412A-82F8-3549DA0EC373}" destId="{AF416989-4988-4D14-A6D2-004DFF1F914D}" srcOrd="1" destOrd="0" presId="urn:microsoft.com/office/officeart/2005/8/layout/hierarchy4"/>
    <dgm:cxn modelId="{E29975A6-02E7-4BA4-BB6B-EFE70E2C7CCD}" type="presParOf" srcId="{319D3D64-71B5-442E-8870-CBBBA9705D77}" destId="{D485000B-D79B-4C81-A7B1-526718080258}" srcOrd="1" destOrd="0" presId="urn:microsoft.com/office/officeart/2005/8/layout/hierarchy4"/>
    <dgm:cxn modelId="{B54A9E09-C2C2-47C5-B747-B26EA5D806EE}" type="presParOf" srcId="{319D3D64-71B5-442E-8870-CBBBA9705D77}" destId="{FA4D0875-9B42-4330-8C08-47824E0E8F52}" srcOrd="2" destOrd="0" presId="urn:microsoft.com/office/officeart/2005/8/layout/hierarchy4"/>
    <dgm:cxn modelId="{AF5087BA-00F0-4E6E-AF68-E4A1FEB50CA0}" type="presParOf" srcId="{FA4D0875-9B42-4330-8C08-47824E0E8F52}" destId="{EAC64EC7-142A-4CC6-B32C-48D1D2D9C6C8}" srcOrd="0" destOrd="0" presId="urn:microsoft.com/office/officeart/2005/8/layout/hierarchy4"/>
    <dgm:cxn modelId="{1A4E3DB5-30E7-4425-8E47-16ACFFF64F30}" type="presParOf" srcId="{FA4D0875-9B42-4330-8C08-47824E0E8F52}" destId="{8FAE2F0A-E443-4BC4-A891-706F931FFBEE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9AD7F-E958-4B85-8EBA-20FECA1FE7B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F25B5325-3B08-442A-8641-032FEF6F73B8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Homicidios: incluye femicidio, infanticidio y parricidio.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2C0014-56FF-4774-9699-469124A5FA9B}" type="parTrans" cxnId="{E50DFF75-2E94-474F-9D1A-4AFDF80A82A3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856FFA-4897-4AE6-AE31-3121522236D3}" type="sibTrans" cxnId="{E50DFF75-2E94-474F-9D1A-4AFDF80A82A3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22B260-A77F-4272-94D1-7531F8E91E19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Cuasidelitos de homicidio.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8F5AA2-A300-4F33-9221-E1A4C9687265}" type="parTrans" cxnId="{4710D329-C65E-4522-A49E-85D80DF9CAD7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2A16DF8-617A-4356-8468-3D11994506B0}" type="sibTrans" cxnId="{4710D329-C65E-4522-A49E-85D80DF9CAD7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D058B-862F-4928-B7D0-DB1895AE2ACC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Secuestros: incluye sustracción de menores.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45B1A1-600D-41AC-AF23-24ACC0664E94}" type="parTrans" cxnId="{EE50CF0B-AA6D-4C2A-A827-A2593A8FD8EA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AA5876-098B-41FE-8893-F0448AEE929C}" type="sibTrans" cxnId="{EE50CF0B-AA6D-4C2A-A827-A2593A8FD8EA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1C73A20-1613-4A0C-89D7-DEF9EF5A6A9A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Violación: mayores de 14 años.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355EBD-0E88-4230-84FD-355207EC2855}" type="parTrans" cxnId="{7AA94D5E-8113-45B8-9829-FD576A63DEFD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600A23-7DF3-4FCB-8446-3C515FDAAECE}" type="sibTrans" cxnId="{7AA94D5E-8113-45B8-9829-FD576A63DEFD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63BF060-BFB3-4AE6-9ACF-6475B6B28A73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Abuso sexual calificado.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20240D-50DA-4D7E-B5FA-5B71276CA0AE}" type="parTrans" cxnId="{2DB7018A-241C-4D79-9B18-6FDFD083C423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27C130-A413-4F25-904E-240EEC8F5613}" type="sibTrans" cxnId="{2DB7018A-241C-4D79-9B18-6FDFD083C423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F881AF-8996-44CC-BCA0-C1BE6CCB76D5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Trata de personas.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562B8F-F09C-41BC-85E6-2DD07B347228}" type="parTrans" cxnId="{616BDC57-D1A5-4FA0-B219-8442BABAB709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61FB9A-CB06-4D4A-A8C3-7985D8F5C91F}" type="sibTrans" cxnId="{616BDC57-D1A5-4FA0-B219-8442BABAB709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75ED1E-2094-4985-B0E0-11C35AA93C1F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Robos violentos: incluye robo con intimidación. 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9B3CFE-6FBC-41FA-A5BA-FEE9EBCA79BF}" type="parTrans" cxnId="{B0E1EF51-9B3F-4282-ADF5-19399A0440D0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4DB4E5-7E69-4129-BFF8-77FA909AB37A}" type="sibTrans" cxnId="{B0E1EF51-9B3F-4282-ADF5-19399A0440D0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CB556E-2FEF-446E-A041-2DC70C0E45B1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Lesiones graves y gravísimas: incluye castración y mutilación.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94BA67-9BAB-45C3-B451-2468CF18F7CC}" type="parTrans" cxnId="{B36E96D4-79D0-4EFC-BA14-CDE33F32E74D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44035D-EAA7-4F93-A855-99B12F94DE79}" type="sibTrans" cxnId="{B36E96D4-79D0-4EFC-BA14-CDE33F32E74D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6F6AFB-3A04-478F-A8B1-5FD53757E37D}">
      <dgm:prSet custT="1"/>
      <dgm:spPr/>
      <dgm:t>
        <a:bodyPr/>
        <a:lstStyle/>
        <a:p>
          <a:r>
            <a:rPr lang="es-MX" sz="1200" b="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Lesiones graves y gravísimas: incluyendo muerte por conducción en estado de ebriedad o la influencia del alcohol.</a:t>
          </a:r>
          <a:endParaRPr lang="es-CL" sz="1200" b="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15DBBE-BD8D-48E1-A625-EACE9B4159F6}" type="parTrans" cxnId="{C07C937A-F1D3-43D8-ACBE-8FBCA86A8F7A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3B20ED-8297-4A51-8647-065793F02FD9}" type="sibTrans" cxnId="{C07C937A-F1D3-43D8-ACBE-8FBCA86A8F7A}">
      <dgm:prSet/>
      <dgm:spPr/>
      <dgm:t>
        <a:bodyPr/>
        <a:lstStyle/>
        <a:p>
          <a:endParaRPr lang="es-CL" sz="1200" b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0EBB91-4EC3-46A9-9462-3200C1E94637}" type="pres">
      <dgm:prSet presAssocID="{A629AD7F-E958-4B85-8EBA-20FECA1FE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BE21AD-A85B-472E-ADE1-9D2CFF48D7EB}" type="pres">
      <dgm:prSet presAssocID="{F25B5325-3B08-442A-8641-032FEF6F73B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8157C-63E4-4D60-9CC3-55669087BD7A}" type="pres">
      <dgm:prSet presAssocID="{5A856FFA-4897-4AE6-AE31-3121522236D3}" presName="sibTrans" presStyleCnt="0"/>
      <dgm:spPr/>
    </dgm:pt>
    <dgm:pt modelId="{E52A349C-474B-4F93-BBCC-503155EBDF2F}" type="pres">
      <dgm:prSet presAssocID="{0022B260-A77F-4272-94D1-7531F8E91E1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8163A-4C81-4902-94E6-39FC5CC9D5B3}" type="pres">
      <dgm:prSet presAssocID="{02A16DF8-617A-4356-8468-3D11994506B0}" presName="sibTrans" presStyleCnt="0"/>
      <dgm:spPr/>
    </dgm:pt>
    <dgm:pt modelId="{3852F9AA-AA0C-44CE-983B-73ED3541660A}" type="pres">
      <dgm:prSet presAssocID="{E65D058B-862F-4928-B7D0-DB1895AE2A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B8825-9C6B-4BC4-8C96-6CC8951880A2}" type="pres">
      <dgm:prSet presAssocID="{56AA5876-098B-41FE-8893-F0448AEE929C}" presName="sibTrans" presStyleCnt="0"/>
      <dgm:spPr/>
    </dgm:pt>
    <dgm:pt modelId="{258297C6-BBEC-4450-9AF7-17CE7BA7AF1D}" type="pres">
      <dgm:prSet presAssocID="{41C73A20-1613-4A0C-89D7-DEF9EF5A6A9A}" presName="node" presStyleLbl="node1" presStyleIdx="3" presStyleCnt="9" custLinFactNeighborY="-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C7602-358B-4252-8AA2-E44A1E7DFD6E}" type="pres">
      <dgm:prSet presAssocID="{50600A23-7DF3-4FCB-8446-3C515FDAAECE}" presName="sibTrans" presStyleCnt="0"/>
      <dgm:spPr/>
    </dgm:pt>
    <dgm:pt modelId="{407D8D16-2BD7-4529-BF47-E9B8FD58FD87}" type="pres">
      <dgm:prSet presAssocID="{A63BF060-BFB3-4AE6-9ACF-6475B6B28A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18646-E50F-4224-8D81-9251934FCBCC}" type="pres">
      <dgm:prSet presAssocID="{6627C130-A413-4F25-904E-240EEC8F5613}" presName="sibTrans" presStyleCnt="0"/>
      <dgm:spPr/>
    </dgm:pt>
    <dgm:pt modelId="{2A909836-851B-4302-AA40-2E3FE327F3F6}" type="pres">
      <dgm:prSet presAssocID="{84F881AF-8996-44CC-BCA0-C1BE6CCB76D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CA58F-E560-4B6E-9F70-16511ADD9C8C}" type="pres">
      <dgm:prSet presAssocID="{3261FB9A-CB06-4D4A-A8C3-7985D8F5C91F}" presName="sibTrans" presStyleCnt="0"/>
      <dgm:spPr/>
    </dgm:pt>
    <dgm:pt modelId="{70CE6892-1F6C-46E8-BC1B-A6DDA0759FDB}" type="pres">
      <dgm:prSet presAssocID="{A575ED1E-2094-4985-B0E0-11C35AA93C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F0B49-A00A-4D16-8F3B-BED87B81A2E8}" type="pres">
      <dgm:prSet presAssocID="{AE4DB4E5-7E69-4129-BFF8-77FA909AB37A}" presName="sibTrans" presStyleCnt="0"/>
      <dgm:spPr/>
    </dgm:pt>
    <dgm:pt modelId="{4179714D-23BC-4154-B825-15B46AEFFE28}" type="pres">
      <dgm:prSet presAssocID="{5BCB556E-2FEF-446E-A041-2DC70C0E45B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6BF58-7BBB-48C3-9691-58BA490C9E1A}" type="pres">
      <dgm:prSet presAssocID="{6C44035D-EAA7-4F93-A855-99B12F94DE79}" presName="sibTrans" presStyleCnt="0"/>
      <dgm:spPr/>
    </dgm:pt>
    <dgm:pt modelId="{D9B81D40-FD1E-401B-B82E-87044F39D682}" type="pres">
      <dgm:prSet presAssocID="{B66F6AFB-3A04-478F-A8B1-5FD53757E37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F73715-5835-47C8-9054-4F99512156F7}" type="presOf" srcId="{A63BF060-BFB3-4AE6-9ACF-6475B6B28A73}" destId="{407D8D16-2BD7-4529-BF47-E9B8FD58FD87}" srcOrd="0" destOrd="0" presId="urn:microsoft.com/office/officeart/2005/8/layout/default"/>
    <dgm:cxn modelId="{2DB7018A-241C-4D79-9B18-6FDFD083C423}" srcId="{A629AD7F-E958-4B85-8EBA-20FECA1FE7B1}" destId="{A63BF060-BFB3-4AE6-9ACF-6475B6B28A73}" srcOrd="4" destOrd="0" parTransId="{4F20240D-50DA-4D7E-B5FA-5B71276CA0AE}" sibTransId="{6627C130-A413-4F25-904E-240EEC8F5613}"/>
    <dgm:cxn modelId="{10E58743-1649-408A-A53E-29D986E8CB94}" type="presOf" srcId="{84F881AF-8996-44CC-BCA0-C1BE6CCB76D5}" destId="{2A909836-851B-4302-AA40-2E3FE327F3F6}" srcOrd="0" destOrd="0" presId="urn:microsoft.com/office/officeart/2005/8/layout/default"/>
    <dgm:cxn modelId="{B36B1CC2-D315-46A4-871A-2341F7AB56CE}" type="presOf" srcId="{E65D058B-862F-4928-B7D0-DB1895AE2ACC}" destId="{3852F9AA-AA0C-44CE-983B-73ED3541660A}" srcOrd="0" destOrd="0" presId="urn:microsoft.com/office/officeart/2005/8/layout/default"/>
    <dgm:cxn modelId="{E72275F3-E403-40F9-82B5-2374B3CDD628}" type="presOf" srcId="{41C73A20-1613-4A0C-89D7-DEF9EF5A6A9A}" destId="{258297C6-BBEC-4450-9AF7-17CE7BA7AF1D}" srcOrd="0" destOrd="0" presId="urn:microsoft.com/office/officeart/2005/8/layout/default"/>
    <dgm:cxn modelId="{88F40B00-A3FB-4269-8DE8-D851630C2B57}" type="presOf" srcId="{B66F6AFB-3A04-478F-A8B1-5FD53757E37D}" destId="{D9B81D40-FD1E-401B-B82E-87044F39D682}" srcOrd="0" destOrd="0" presId="urn:microsoft.com/office/officeart/2005/8/layout/default"/>
    <dgm:cxn modelId="{6E545D65-6205-462D-820F-D289AE7EE1EC}" type="presOf" srcId="{A575ED1E-2094-4985-B0E0-11C35AA93C1F}" destId="{70CE6892-1F6C-46E8-BC1B-A6DDA0759FDB}" srcOrd="0" destOrd="0" presId="urn:microsoft.com/office/officeart/2005/8/layout/default"/>
    <dgm:cxn modelId="{961DA127-7D62-467B-AEF0-AC1D958F580B}" type="presOf" srcId="{F25B5325-3B08-442A-8641-032FEF6F73B8}" destId="{3CBE21AD-A85B-472E-ADE1-9D2CFF48D7EB}" srcOrd="0" destOrd="0" presId="urn:microsoft.com/office/officeart/2005/8/layout/default"/>
    <dgm:cxn modelId="{59932333-3828-486D-B34C-56A31B304016}" type="presOf" srcId="{A629AD7F-E958-4B85-8EBA-20FECA1FE7B1}" destId="{040EBB91-4EC3-46A9-9462-3200C1E94637}" srcOrd="0" destOrd="0" presId="urn:microsoft.com/office/officeart/2005/8/layout/default"/>
    <dgm:cxn modelId="{B36E96D4-79D0-4EFC-BA14-CDE33F32E74D}" srcId="{A629AD7F-E958-4B85-8EBA-20FECA1FE7B1}" destId="{5BCB556E-2FEF-446E-A041-2DC70C0E45B1}" srcOrd="7" destOrd="0" parTransId="{8194BA67-9BAB-45C3-B451-2468CF18F7CC}" sibTransId="{6C44035D-EAA7-4F93-A855-99B12F94DE79}"/>
    <dgm:cxn modelId="{86D023FC-73A1-4698-A880-7D1220674AB7}" type="presOf" srcId="{5BCB556E-2FEF-446E-A041-2DC70C0E45B1}" destId="{4179714D-23BC-4154-B825-15B46AEFFE28}" srcOrd="0" destOrd="0" presId="urn:microsoft.com/office/officeart/2005/8/layout/default"/>
    <dgm:cxn modelId="{616BDC57-D1A5-4FA0-B219-8442BABAB709}" srcId="{A629AD7F-E958-4B85-8EBA-20FECA1FE7B1}" destId="{84F881AF-8996-44CC-BCA0-C1BE6CCB76D5}" srcOrd="5" destOrd="0" parTransId="{F7562B8F-F09C-41BC-85E6-2DD07B347228}" sibTransId="{3261FB9A-CB06-4D4A-A8C3-7985D8F5C91F}"/>
    <dgm:cxn modelId="{EE50CF0B-AA6D-4C2A-A827-A2593A8FD8EA}" srcId="{A629AD7F-E958-4B85-8EBA-20FECA1FE7B1}" destId="{E65D058B-862F-4928-B7D0-DB1895AE2ACC}" srcOrd="2" destOrd="0" parTransId="{E145B1A1-600D-41AC-AF23-24ACC0664E94}" sibTransId="{56AA5876-098B-41FE-8893-F0448AEE929C}"/>
    <dgm:cxn modelId="{5CF6CBC3-7AB6-46A0-8810-9BDEC383D7EA}" type="presOf" srcId="{0022B260-A77F-4272-94D1-7531F8E91E19}" destId="{E52A349C-474B-4F93-BBCC-503155EBDF2F}" srcOrd="0" destOrd="0" presId="urn:microsoft.com/office/officeart/2005/8/layout/default"/>
    <dgm:cxn modelId="{4710D329-C65E-4522-A49E-85D80DF9CAD7}" srcId="{A629AD7F-E958-4B85-8EBA-20FECA1FE7B1}" destId="{0022B260-A77F-4272-94D1-7531F8E91E19}" srcOrd="1" destOrd="0" parTransId="{D48F5AA2-A300-4F33-9221-E1A4C9687265}" sibTransId="{02A16DF8-617A-4356-8468-3D11994506B0}"/>
    <dgm:cxn modelId="{7AA94D5E-8113-45B8-9829-FD576A63DEFD}" srcId="{A629AD7F-E958-4B85-8EBA-20FECA1FE7B1}" destId="{41C73A20-1613-4A0C-89D7-DEF9EF5A6A9A}" srcOrd="3" destOrd="0" parTransId="{6A355EBD-0E88-4230-84FD-355207EC2855}" sibTransId="{50600A23-7DF3-4FCB-8446-3C515FDAAECE}"/>
    <dgm:cxn modelId="{C07C937A-F1D3-43D8-ACBE-8FBCA86A8F7A}" srcId="{A629AD7F-E958-4B85-8EBA-20FECA1FE7B1}" destId="{B66F6AFB-3A04-478F-A8B1-5FD53757E37D}" srcOrd="8" destOrd="0" parTransId="{3D15DBBE-BD8D-48E1-A625-EACE9B4159F6}" sibTransId="{F43B20ED-8297-4A51-8647-065793F02FD9}"/>
    <dgm:cxn modelId="{E50DFF75-2E94-474F-9D1A-4AFDF80A82A3}" srcId="{A629AD7F-E958-4B85-8EBA-20FECA1FE7B1}" destId="{F25B5325-3B08-442A-8641-032FEF6F73B8}" srcOrd="0" destOrd="0" parTransId="{F32C0014-56FF-4774-9699-469124A5FA9B}" sibTransId="{5A856FFA-4897-4AE6-AE31-3121522236D3}"/>
    <dgm:cxn modelId="{B0E1EF51-9B3F-4282-ADF5-19399A0440D0}" srcId="{A629AD7F-E958-4B85-8EBA-20FECA1FE7B1}" destId="{A575ED1E-2094-4985-B0E0-11C35AA93C1F}" srcOrd="6" destOrd="0" parTransId="{519B3CFE-6FBC-41FA-A5BA-FEE9EBCA79BF}" sibTransId="{AE4DB4E5-7E69-4129-BFF8-77FA909AB37A}"/>
    <dgm:cxn modelId="{F71EADC4-BDD0-4083-AD4C-4A9C6C2DF1F5}" type="presParOf" srcId="{040EBB91-4EC3-46A9-9462-3200C1E94637}" destId="{3CBE21AD-A85B-472E-ADE1-9D2CFF48D7EB}" srcOrd="0" destOrd="0" presId="urn:microsoft.com/office/officeart/2005/8/layout/default"/>
    <dgm:cxn modelId="{1FBB810B-3BF7-4D46-B818-0A8D83B20AA4}" type="presParOf" srcId="{040EBB91-4EC3-46A9-9462-3200C1E94637}" destId="{7768157C-63E4-4D60-9CC3-55669087BD7A}" srcOrd="1" destOrd="0" presId="urn:microsoft.com/office/officeart/2005/8/layout/default"/>
    <dgm:cxn modelId="{88B2F494-E74D-4967-A86B-13AD0C3F8210}" type="presParOf" srcId="{040EBB91-4EC3-46A9-9462-3200C1E94637}" destId="{E52A349C-474B-4F93-BBCC-503155EBDF2F}" srcOrd="2" destOrd="0" presId="urn:microsoft.com/office/officeart/2005/8/layout/default"/>
    <dgm:cxn modelId="{27CC3DE1-0C28-4208-A9A8-FB0446058CF6}" type="presParOf" srcId="{040EBB91-4EC3-46A9-9462-3200C1E94637}" destId="{9B48163A-4C81-4902-94E6-39FC5CC9D5B3}" srcOrd="3" destOrd="0" presId="urn:microsoft.com/office/officeart/2005/8/layout/default"/>
    <dgm:cxn modelId="{2794C7B7-7797-4B9B-A7F9-F508AB085D4C}" type="presParOf" srcId="{040EBB91-4EC3-46A9-9462-3200C1E94637}" destId="{3852F9AA-AA0C-44CE-983B-73ED3541660A}" srcOrd="4" destOrd="0" presId="urn:microsoft.com/office/officeart/2005/8/layout/default"/>
    <dgm:cxn modelId="{7B95B0E2-0390-4507-B124-37173CE51E65}" type="presParOf" srcId="{040EBB91-4EC3-46A9-9462-3200C1E94637}" destId="{3B8B8825-9C6B-4BC4-8C96-6CC8951880A2}" srcOrd="5" destOrd="0" presId="urn:microsoft.com/office/officeart/2005/8/layout/default"/>
    <dgm:cxn modelId="{BE36CA98-152B-4842-8D98-AFB2E746B300}" type="presParOf" srcId="{040EBB91-4EC3-46A9-9462-3200C1E94637}" destId="{258297C6-BBEC-4450-9AF7-17CE7BA7AF1D}" srcOrd="6" destOrd="0" presId="urn:microsoft.com/office/officeart/2005/8/layout/default"/>
    <dgm:cxn modelId="{EA50B125-3334-4B4E-AF2A-F0FF017D89B0}" type="presParOf" srcId="{040EBB91-4EC3-46A9-9462-3200C1E94637}" destId="{6D7C7602-358B-4252-8AA2-E44A1E7DFD6E}" srcOrd="7" destOrd="0" presId="urn:microsoft.com/office/officeart/2005/8/layout/default"/>
    <dgm:cxn modelId="{34975651-4C1B-4961-B7B4-A093D77E955C}" type="presParOf" srcId="{040EBB91-4EC3-46A9-9462-3200C1E94637}" destId="{407D8D16-2BD7-4529-BF47-E9B8FD58FD87}" srcOrd="8" destOrd="0" presId="urn:microsoft.com/office/officeart/2005/8/layout/default"/>
    <dgm:cxn modelId="{A21605C0-6EB8-4E9B-9381-F739D4312173}" type="presParOf" srcId="{040EBB91-4EC3-46A9-9462-3200C1E94637}" destId="{8DA18646-E50F-4224-8D81-9251934FCBCC}" srcOrd="9" destOrd="0" presId="urn:microsoft.com/office/officeart/2005/8/layout/default"/>
    <dgm:cxn modelId="{41CA85FD-E5DB-4CFE-89E9-CF9394B934DA}" type="presParOf" srcId="{040EBB91-4EC3-46A9-9462-3200C1E94637}" destId="{2A909836-851B-4302-AA40-2E3FE327F3F6}" srcOrd="10" destOrd="0" presId="urn:microsoft.com/office/officeart/2005/8/layout/default"/>
    <dgm:cxn modelId="{BA45A2AA-7730-4CF1-9609-71FDA1C09C7E}" type="presParOf" srcId="{040EBB91-4EC3-46A9-9462-3200C1E94637}" destId="{A02CA58F-E560-4B6E-9F70-16511ADD9C8C}" srcOrd="11" destOrd="0" presId="urn:microsoft.com/office/officeart/2005/8/layout/default"/>
    <dgm:cxn modelId="{A75CC41A-BDB1-4C41-A112-7D16974C6C64}" type="presParOf" srcId="{040EBB91-4EC3-46A9-9462-3200C1E94637}" destId="{70CE6892-1F6C-46E8-BC1B-A6DDA0759FDB}" srcOrd="12" destOrd="0" presId="urn:microsoft.com/office/officeart/2005/8/layout/default"/>
    <dgm:cxn modelId="{BEF25FEC-5192-4680-8535-1BE3A40A8F12}" type="presParOf" srcId="{040EBB91-4EC3-46A9-9462-3200C1E94637}" destId="{F57F0B49-A00A-4D16-8F3B-BED87B81A2E8}" srcOrd="13" destOrd="0" presId="urn:microsoft.com/office/officeart/2005/8/layout/default"/>
    <dgm:cxn modelId="{71623A70-6C21-4A1D-9223-06DAA53D2558}" type="presParOf" srcId="{040EBB91-4EC3-46A9-9462-3200C1E94637}" destId="{4179714D-23BC-4154-B825-15B46AEFFE28}" srcOrd="14" destOrd="0" presId="urn:microsoft.com/office/officeart/2005/8/layout/default"/>
    <dgm:cxn modelId="{C52236F1-A3AD-44E9-BA57-CA769D775DB8}" type="presParOf" srcId="{040EBB91-4EC3-46A9-9462-3200C1E94637}" destId="{ABB6BF58-7BBB-48C3-9691-58BA490C9E1A}" srcOrd="15" destOrd="0" presId="urn:microsoft.com/office/officeart/2005/8/layout/default"/>
    <dgm:cxn modelId="{7803A99C-2398-406D-A712-7FB91077820C}" type="presParOf" srcId="{040EBB91-4EC3-46A9-9462-3200C1E94637}" destId="{D9B81D40-FD1E-401B-B82E-87044F39D682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B5E8C-2EF8-483C-BB55-3CDB2CFEEC8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0030CBDD-5E5E-4494-AEA2-1304A117DB55}">
      <dgm:prSet phldrT="[Texto]" custT="1"/>
      <dgm:spPr>
        <a:xfrm rot="16200000">
          <a:off x="1529533" y="555543"/>
          <a:ext cx="3048855" cy="1937769"/>
        </a:xfrm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lIns="0" tIns="504000" anchor="t"/>
        <a:lstStyle/>
        <a:p>
          <a:r>
            <a:rPr lang="es-CL" sz="105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Demanda Espontánea</a:t>
          </a:r>
        </a:p>
        <a:p>
          <a:r>
            <a:rPr lang="es-CL" sz="9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600 818 1000</a:t>
          </a:r>
        </a:p>
        <a:p>
          <a:r>
            <a:rPr lang="es-CL" sz="9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apoyovictimas.cl</a:t>
          </a:r>
          <a:endParaRPr lang="es-CL" sz="900" b="1" dirty="0">
            <a:solidFill>
              <a:srgbClr val="1579A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E19BC34-5B96-4281-AACD-5B2F6E6ED8DB}" type="parTrans" cxnId="{08180C84-78EE-43E4-A332-9E89C158D40B}">
      <dgm:prSet/>
      <dgm:spPr>
        <a:solidFill>
          <a:srgbClr val="1579A1">
            <a:alpha val="47000"/>
          </a:srgbClr>
        </a:solidFill>
      </dgm:spPr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86A7077B-11E5-48ED-9A7A-790F7B269EBB}" type="sibTrans" cxnId="{08180C84-78EE-43E4-A332-9E89C158D40B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94FC31CC-DC5C-4D72-88E0-BD14119BB1C9}">
      <dgm:prSet phldrT="[Texto]" custT="1"/>
      <dgm:spPr>
        <a:xfrm rot="16200000">
          <a:off x="5695737" y="555543"/>
          <a:ext cx="3048855" cy="1937769"/>
        </a:xfrm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tIns="0" bIns="648000"/>
        <a:lstStyle/>
        <a:p>
          <a:r>
            <a:rPr lang="es-CL" sz="105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Instituciones de la red local</a:t>
          </a:r>
        </a:p>
      </dgm:t>
    </dgm:pt>
    <dgm:pt modelId="{584D6E62-8A5E-4E58-8927-9331C0C92983}" type="parTrans" cxnId="{887DA308-56FC-487D-8F30-640E3D5BA511}">
      <dgm:prSet/>
      <dgm:spPr>
        <a:solidFill>
          <a:srgbClr val="1579A1">
            <a:alpha val="47000"/>
          </a:srgbClr>
        </a:solidFill>
      </dgm:spPr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2314BFC9-4718-499E-B804-5821B1D2EE5E}" type="sibTrans" cxnId="{887DA308-56FC-487D-8F30-640E3D5BA511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1E4AB05F-18F9-4139-82AF-EECAB817114D}">
      <dgm:prSet custT="1"/>
      <dgm:spPr>
        <a:xfrm rot="16200000">
          <a:off x="3612635" y="555543"/>
          <a:ext cx="3048855" cy="1937769"/>
        </a:xfrm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tIns="0" bIns="252000"/>
        <a:lstStyle/>
        <a:p>
          <a:r>
            <a:rPr lang="es-CL" sz="105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Derivación Primera Respuesta PAV</a:t>
          </a:r>
        </a:p>
      </dgm:t>
    </dgm:pt>
    <dgm:pt modelId="{F0EEA060-3563-4849-83E8-334E3C9BD0C6}" type="parTrans" cxnId="{0935AD9A-AA77-4EDC-83F0-E64A1C837AB5}">
      <dgm:prSet/>
      <dgm:spPr>
        <a:solidFill>
          <a:srgbClr val="1579A1">
            <a:alpha val="47000"/>
          </a:srgbClr>
        </a:solidFill>
      </dgm:spPr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5AAA60C5-3862-4420-856C-FC555B1122E1}" type="sibTrans" cxnId="{0935AD9A-AA77-4EDC-83F0-E64A1C837AB5}">
      <dgm:prSet/>
      <dgm:spPr/>
      <dgm:t>
        <a:bodyPr/>
        <a:lstStyle/>
        <a:p>
          <a:endParaRPr lang="es-CL" sz="1600">
            <a:solidFill>
              <a:srgbClr val="1579A1"/>
            </a:solidFill>
          </a:endParaRPr>
        </a:p>
      </dgm:t>
    </dgm:pt>
    <dgm:pt modelId="{5AFA8803-B5BD-4278-9FC1-AA28BE54712E}">
      <dgm:prSet phldrT="[Texto]" custT="1"/>
      <dgm:spPr>
        <a:xfrm rot="16200000">
          <a:off x="-553568" y="555543"/>
          <a:ext cx="3048855" cy="1937769"/>
        </a:xfrm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rIns="792000" bIns="180000"/>
        <a:lstStyle/>
        <a:p>
          <a:r>
            <a:rPr lang="es-CL" sz="105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Policías</a:t>
          </a:r>
        </a:p>
      </dgm:t>
    </dgm:pt>
    <dgm:pt modelId="{563ED985-89FD-42E4-B408-F53B57546429}" type="parTrans" cxnId="{5D9E0EF9-77B6-40C8-B9BD-04813E560410}">
      <dgm:prSet/>
      <dgm:spPr>
        <a:solidFill>
          <a:srgbClr val="1579A1">
            <a:alpha val="47000"/>
          </a:srgbClr>
        </a:solidFill>
      </dgm:spPr>
      <dgm:t>
        <a:bodyPr/>
        <a:lstStyle/>
        <a:p>
          <a:endParaRPr lang="es-CL"/>
        </a:p>
      </dgm:t>
    </dgm:pt>
    <dgm:pt modelId="{7D64461D-AEAB-46F3-8458-C3DE2F213977}" type="sibTrans" cxnId="{5D9E0EF9-77B6-40C8-B9BD-04813E560410}">
      <dgm:prSet/>
      <dgm:spPr/>
      <dgm:t>
        <a:bodyPr/>
        <a:lstStyle/>
        <a:p>
          <a:endParaRPr lang="es-CL"/>
        </a:p>
      </dgm:t>
    </dgm:pt>
    <dgm:pt modelId="{E39B3C12-1C27-4425-BD94-FF2F7ADAD2F1}">
      <dgm:prSet phldrT="[Texto]" custT="1"/>
      <dgm:spPr>
        <a:xfrm rot="16200000">
          <a:off x="-553568" y="555543"/>
          <a:ext cx="3048855" cy="1937769"/>
        </a:xfrm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tIns="0" bIns="576000"/>
        <a:lstStyle/>
        <a:p>
          <a:r>
            <a:rPr lang="es-CL" sz="1050" b="1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Ministerio Público</a:t>
          </a:r>
          <a:endParaRPr lang="es-CL" sz="1600" b="1" dirty="0">
            <a:solidFill>
              <a:srgbClr val="1579A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8B82BEA-DEA5-40A5-844F-12D55588C6E9}" type="parTrans" cxnId="{55D46266-2AEC-4D29-8510-1CE6C771F6AD}">
      <dgm:prSet/>
      <dgm:spPr>
        <a:solidFill>
          <a:srgbClr val="1579A1">
            <a:alpha val="47000"/>
          </a:srgbClr>
        </a:solidFill>
      </dgm:spPr>
      <dgm:t>
        <a:bodyPr/>
        <a:lstStyle/>
        <a:p>
          <a:endParaRPr lang="es-CL"/>
        </a:p>
      </dgm:t>
    </dgm:pt>
    <dgm:pt modelId="{6E87B3AF-9012-478C-A47A-E8F6C223730A}" type="sibTrans" cxnId="{55D46266-2AEC-4D29-8510-1CE6C771F6AD}">
      <dgm:prSet/>
      <dgm:spPr/>
      <dgm:t>
        <a:bodyPr/>
        <a:lstStyle/>
        <a:p>
          <a:endParaRPr lang="es-CL"/>
        </a:p>
      </dgm:t>
    </dgm:pt>
    <dgm:pt modelId="{46F13CCF-9477-4813-95B2-D35F3F3BD1A8}">
      <dgm:prSet phldrT="[Texto]" custT="1"/>
      <dgm:spPr>
        <a:xfrm rot="16200000">
          <a:off x="-553568" y="555543"/>
          <a:ext cx="3048855" cy="1937769"/>
        </a:xfrm>
        <a:solidFill>
          <a:srgbClr val="02527A">
            <a:alpha val="0"/>
          </a:srgbClr>
        </a:solidFill>
        <a:ln>
          <a:solidFill>
            <a:srgbClr val="02527A"/>
          </a:solidFill>
        </a:ln>
      </dgm:spPr>
      <dgm:t>
        <a:bodyPr/>
        <a:lstStyle/>
        <a:p>
          <a:r>
            <a:rPr lang="es-CL" sz="18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Programa de apoyo a víctimas</a:t>
          </a:r>
        </a:p>
      </dgm:t>
    </dgm:pt>
    <dgm:pt modelId="{698A2924-6F62-4577-A693-8B27C1CC15B9}" type="parTrans" cxnId="{0A76D2D4-DAA8-4E46-BEB9-B8712374025A}">
      <dgm:prSet/>
      <dgm:spPr/>
      <dgm:t>
        <a:bodyPr/>
        <a:lstStyle/>
        <a:p>
          <a:endParaRPr lang="es-CL"/>
        </a:p>
      </dgm:t>
    </dgm:pt>
    <dgm:pt modelId="{71FA1152-0F51-4319-9D54-069027299B22}" type="sibTrans" cxnId="{0A76D2D4-DAA8-4E46-BEB9-B8712374025A}">
      <dgm:prSet/>
      <dgm:spPr/>
      <dgm:t>
        <a:bodyPr/>
        <a:lstStyle/>
        <a:p>
          <a:endParaRPr lang="es-CL"/>
        </a:p>
      </dgm:t>
    </dgm:pt>
    <dgm:pt modelId="{936C186E-E4B4-4051-8939-CF652F9F56D2}" type="pres">
      <dgm:prSet presAssocID="{C4FB5E8C-2EF8-483C-BB55-3CDB2CFEEC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05BDB9-7DF1-4A33-9EF5-64D5AFAD1A23}" type="pres">
      <dgm:prSet presAssocID="{46F13CCF-9477-4813-95B2-D35F3F3BD1A8}" presName="centerShape" presStyleLbl="node0" presStyleIdx="0" presStyleCnt="1"/>
      <dgm:spPr/>
      <dgm:t>
        <a:bodyPr/>
        <a:lstStyle/>
        <a:p>
          <a:endParaRPr lang="es-ES"/>
        </a:p>
      </dgm:t>
    </dgm:pt>
    <dgm:pt modelId="{504EB732-036C-40BF-BE09-8A727AA925EC}" type="pres">
      <dgm:prSet presAssocID="{C8B82BEA-DEA5-40A5-844F-12D55588C6E9}" presName="parTrans" presStyleLbl="bgSibTrans2D1" presStyleIdx="0" presStyleCnt="5" custScaleX="64813" custScaleY="147052" custLinFactNeighborY="32766"/>
      <dgm:spPr/>
      <dgm:t>
        <a:bodyPr/>
        <a:lstStyle/>
        <a:p>
          <a:endParaRPr lang="es-ES"/>
        </a:p>
      </dgm:t>
    </dgm:pt>
    <dgm:pt modelId="{75EB1880-A95A-446F-916C-E6464FC8DA4C}" type="pres">
      <dgm:prSet presAssocID="{E39B3C12-1C27-4425-BD94-FF2F7ADAD2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96A58-1692-4014-864B-ADF860A888EA}" type="pres">
      <dgm:prSet presAssocID="{563ED985-89FD-42E4-B408-F53B57546429}" presName="parTrans" presStyleLbl="bgSibTrans2D1" presStyleIdx="1" presStyleCnt="5" custScaleX="64813" custScaleY="147052" custLinFactNeighborY="32766"/>
      <dgm:spPr/>
      <dgm:t>
        <a:bodyPr/>
        <a:lstStyle/>
        <a:p>
          <a:endParaRPr lang="es-ES"/>
        </a:p>
      </dgm:t>
    </dgm:pt>
    <dgm:pt modelId="{612034C6-9E21-4FD0-BE83-BA7598E3829D}" type="pres">
      <dgm:prSet presAssocID="{5AFA8803-B5BD-4278-9FC1-AA28BE5471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C4AAE-8627-446B-A504-530F6D75F618}" type="pres">
      <dgm:prSet presAssocID="{3E19BC34-5B96-4281-AACD-5B2F6E6ED8DB}" presName="parTrans" presStyleLbl="bgSibTrans2D1" presStyleIdx="2" presStyleCnt="5" custScaleX="64813" custScaleY="147052" custLinFactNeighborY="32766"/>
      <dgm:spPr/>
      <dgm:t>
        <a:bodyPr/>
        <a:lstStyle/>
        <a:p>
          <a:endParaRPr lang="es-ES"/>
        </a:p>
      </dgm:t>
    </dgm:pt>
    <dgm:pt modelId="{C9AF5E52-9062-4268-8284-5C569A081C0E}" type="pres">
      <dgm:prSet presAssocID="{0030CBDD-5E5E-4494-AEA2-1304A117DB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B00EC-3D32-4BB3-B449-EEFE6683A607}" type="pres">
      <dgm:prSet presAssocID="{F0EEA060-3563-4849-83E8-334E3C9BD0C6}" presName="parTrans" presStyleLbl="bgSibTrans2D1" presStyleIdx="3" presStyleCnt="5" custScaleX="64813" custScaleY="147052" custLinFactNeighborY="32766"/>
      <dgm:spPr/>
      <dgm:t>
        <a:bodyPr/>
        <a:lstStyle/>
        <a:p>
          <a:endParaRPr lang="es-ES"/>
        </a:p>
      </dgm:t>
    </dgm:pt>
    <dgm:pt modelId="{8DB991AB-4271-425A-BC48-21E29F2F5837}" type="pres">
      <dgm:prSet presAssocID="{1E4AB05F-18F9-4139-82AF-EECAB8171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6C663-9AA7-4B04-BB9A-FF4E3FFA961A}" type="pres">
      <dgm:prSet presAssocID="{584D6E62-8A5E-4E58-8927-9331C0C92983}" presName="parTrans" presStyleLbl="bgSibTrans2D1" presStyleIdx="4" presStyleCnt="5" custScaleX="64813" custScaleY="147052" custLinFactNeighborY="32766"/>
      <dgm:spPr/>
      <dgm:t>
        <a:bodyPr/>
        <a:lstStyle/>
        <a:p>
          <a:endParaRPr lang="es-ES"/>
        </a:p>
      </dgm:t>
    </dgm:pt>
    <dgm:pt modelId="{9CC10ECA-1F2D-44B5-97A6-E0C799AF9E5A}" type="pres">
      <dgm:prSet presAssocID="{94FC31CC-DC5C-4D72-88E0-BD14119BB1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4C670F-341F-4F77-B113-CE901E447215}" type="presOf" srcId="{46F13CCF-9477-4813-95B2-D35F3F3BD1A8}" destId="{7B05BDB9-7DF1-4A33-9EF5-64D5AFAD1A23}" srcOrd="0" destOrd="0" presId="urn:microsoft.com/office/officeart/2005/8/layout/radial4"/>
    <dgm:cxn modelId="{D12BC687-528D-4536-ACAA-DBC0411E186D}" type="presOf" srcId="{5AFA8803-B5BD-4278-9FC1-AA28BE54712E}" destId="{612034C6-9E21-4FD0-BE83-BA7598E3829D}" srcOrd="0" destOrd="0" presId="urn:microsoft.com/office/officeart/2005/8/layout/radial4"/>
    <dgm:cxn modelId="{EBABDFBD-3C7F-411A-946C-0A2F76649ED2}" type="presOf" srcId="{563ED985-89FD-42E4-B408-F53B57546429}" destId="{1D396A58-1692-4014-864B-ADF860A888EA}" srcOrd="0" destOrd="0" presId="urn:microsoft.com/office/officeart/2005/8/layout/radial4"/>
    <dgm:cxn modelId="{624C9208-E804-4CE1-81D3-19E6B4CCB3C7}" type="presOf" srcId="{C4FB5E8C-2EF8-483C-BB55-3CDB2CFEEC8D}" destId="{936C186E-E4B4-4051-8939-CF652F9F56D2}" srcOrd="0" destOrd="0" presId="urn:microsoft.com/office/officeart/2005/8/layout/radial4"/>
    <dgm:cxn modelId="{08180C84-78EE-43E4-A332-9E89C158D40B}" srcId="{46F13CCF-9477-4813-95B2-D35F3F3BD1A8}" destId="{0030CBDD-5E5E-4494-AEA2-1304A117DB55}" srcOrd="2" destOrd="0" parTransId="{3E19BC34-5B96-4281-AACD-5B2F6E6ED8DB}" sibTransId="{86A7077B-11E5-48ED-9A7A-790F7B269EBB}"/>
    <dgm:cxn modelId="{0A76D2D4-DAA8-4E46-BEB9-B8712374025A}" srcId="{C4FB5E8C-2EF8-483C-BB55-3CDB2CFEEC8D}" destId="{46F13CCF-9477-4813-95B2-D35F3F3BD1A8}" srcOrd="0" destOrd="0" parTransId="{698A2924-6F62-4577-A693-8B27C1CC15B9}" sibTransId="{71FA1152-0F51-4319-9D54-069027299B22}"/>
    <dgm:cxn modelId="{409F9740-815F-4350-BEEA-1F1C5A6348B4}" type="presOf" srcId="{E39B3C12-1C27-4425-BD94-FF2F7ADAD2F1}" destId="{75EB1880-A95A-446F-916C-E6464FC8DA4C}" srcOrd="0" destOrd="0" presId="urn:microsoft.com/office/officeart/2005/8/layout/radial4"/>
    <dgm:cxn modelId="{24D4474B-8E07-4618-BC19-5FC89AEE399C}" type="presOf" srcId="{584D6E62-8A5E-4E58-8927-9331C0C92983}" destId="{ADC6C663-9AA7-4B04-BB9A-FF4E3FFA961A}" srcOrd="0" destOrd="0" presId="urn:microsoft.com/office/officeart/2005/8/layout/radial4"/>
    <dgm:cxn modelId="{5D9E0EF9-77B6-40C8-B9BD-04813E560410}" srcId="{46F13CCF-9477-4813-95B2-D35F3F3BD1A8}" destId="{5AFA8803-B5BD-4278-9FC1-AA28BE54712E}" srcOrd="1" destOrd="0" parTransId="{563ED985-89FD-42E4-B408-F53B57546429}" sibTransId="{7D64461D-AEAB-46F3-8458-C3DE2F213977}"/>
    <dgm:cxn modelId="{2BBD3292-8A7B-440A-85B2-F8B36DB92CFE}" type="presOf" srcId="{F0EEA060-3563-4849-83E8-334E3C9BD0C6}" destId="{5DEB00EC-3D32-4BB3-B449-EEFE6683A607}" srcOrd="0" destOrd="0" presId="urn:microsoft.com/office/officeart/2005/8/layout/radial4"/>
    <dgm:cxn modelId="{55D46266-2AEC-4D29-8510-1CE6C771F6AD}" srcId="{46F13CCF-9477-4813-95B2-D35F3F3BD1A8}" destId="{E39B3C12-1C27-4425-BD94-FF2F7ADAD2F1}" srcOrd="0" destOrd="0" parTransId="{C8B82BEA-DEA5-40A5-844F-12D55588C6E9}" sibTransId="{6E87B3AF-9012-478C-A47A-E8F6C223730A}"/>
    <dgm:cxn modelId="{7F9D506A-CFA5-467D-8E71-3103C2A6E122}" type="presOf" srcId="{0030CBDD-5E5E-4494-AEA2-1304A117DB55}" destId="{C9AF5E52-9062-4268-8284-5C569A081C0E}" srcOrd="0" destOrd="0" presId="urn:microsoft.com/office/officeart/2005/8/layout/radial4"/>
    <dgm:cxn modelId="{230085E9-4D2B-436C-837B-E10E8390AC25}" type="presOf" srcId="{94FC31CC-DC5C-4D72-88E0-BD14119BB1C9}" destId="{9CC10ECA-1F2D-44B5-97A6-E0C799AF9E5A}" srcOrd="0" destOrd="0" presId="urn:microsoft.com/office/officeart/2005/8/layout/radial4"/>
    <dgm:cxn modelId="{4EEAEAE8-6DBD-4801-AEBE-950FE442F0D0}" type="presOf" srcId="{C8B82BEA-DEA5-40A5-844F-12D55588C6E9}" destId="{504EB732-036C-40BF-BE09-8A727AA925EC}" srcOrd="0" destOrd="0" presId="urn:microsoft.com/office/officeart/2005/8/layout/radial4"/>
    <dgm:cxn modelId="{0935AD9A-AA77-4EDC-83F0-E64A1C837AB5}" srcId="{46F13CCF-9477-4813-95B2-D35F3F3BD1A8}" destId="{1E4AB05F-18F9-4139-82AF-EECAB817114D}" srcOrd="3" destOrd="0" parTransId="{F0EEA060-3563-4849-83E8-334E3C9BD0C6}" sibTransId="{5AAA60C5-3862-4420-856C-FC555B1122E1}"/>
    <dgm:cxn modelId="{82BAA05F-ED49-4CB5-ADCD-41EBBC7F1E58}" type="presOf" srcId="{3E19BC34-5B96-4281-AACD-5B2F6E6ED8DB}" destId="{886C4AAE-8627-446B-A504-530F6D75F618}" srcOrd="0" destOrd="0" presId="urn:microsoft.com/office/officeart/2005/8/layout/radial4"/>
    <dgm:cxn modelId="{887DA308-56FC-487D-8F30-640E3D5BA511}" srcId="{46F13CCF-9477-4813-95B2-D35F3F3BD1A8}" destId="{94FC31CC-DC5C-4D72-88E0-BD14119BB1C9}" srcOrd="4" destOrd="0" parTransId="{584D6E62-8A5E-4E58-8927-9331C0C92983}" sibTransId="{2314BFC9-4718-499E-B804-5821B1D2EE5E}"/>
    <dgm:cxn modelId="{F55165CA-DE2D-4950-8E51-59C6220D980D}" type="presOf" srcId="{1E4AB05F-18F9-4139-82AF-EECAB817114D}" destId="{8DB991AB-4271-425A-BC48-21E29F2F5837}" srcOrd="0" destOrd="0" presId="urn:microsoft.com/office/officeart/2005/8/layout/radial4"/>
    <dgm:cxn modelId="{8FF1EA36-FD34-49C4-99E8-04961898B375}" type="presParOf" srcId="{936C186E-E4B4-4051-8939-CF652F9F56D2}" destId="{7B05BDB9-7DF1-4A33-9EF5-64D5AFAD1A23}" srcOrd="0" destOrd="0" presId="urn:microsoft.com/office/officeart/2005/8/layout/radial4"/>
    <dgm:cxn modelId="{F4750E19-94E4-45C9-95E3-C88AB6B3AF07}" type="presParOf" srcId="{936C186E-E4B4-4051-8939-CF652F9F56D2}" destId="{504EB732-036C-40BF-BE09-8A727AA925EC}" srcOrd="1" destOrd="0" presId="urn:microsoft.com/office/officeart/2005/8/layout/radial4"/>
    <dgm:cxn modelId="{5F17E767-0782-4BB3-9253-960495E73A1D}" type="presParOf" srcId="{936C186E-E4B4-4051-8939-CF652F9F56D2}" destId="{75EB1880-A95A-446F-916C-E6464FC8DA4C}" srcOrd="2" destOrd="0" presId="urn:microsoft.com/office/officeart/2005/8/layout/radial4"/>
    <dgm:cxn modelId="{389CD779-7EB9-4F63-857F-6B95156FA188}" type="presParOf" srcId="{936C186E-E4B4-4051-8939-CF652F9F56D2}" destId="{1D396A58-1692-4014-864B-ADF860A888EA}" srcOrd="3" destOrd="0" presId="urn:microsoft.com/office/officeart/2005/8/layout/radial4"/>
    <dgm:cxn modelId="{5CCC6D2F-A26E-44FB-AEC2-85EEDFA5452A}" type="presParOf" srcId="{936C186E-E4B4-4051-8939-CF652F9F56D2}" destId="{612034C6-9E21-4FD0-BE83-BA7598E3829D}" srcOrd="4" destOrd="0" presId="urn:microsoft.com/office/officeart/2005/8/layout/radial4"/>
    <dgm:cxn modelId="{1AFF74E3-93B6-4B1A-B1A6-99A656305525}" type="presParOf" srcId="{936C186E-E4B4-4051-8939-CF652F9F56D2}" destId="{886C4AAE-8627-446B-A504-530F6D75F618}" srcOrd="5" destOrd="0" presId="urn:microsoft.com/office/officeart/2005/8/layout/radial4"/>
    <dgm:cxn modelId="{44879A01-CDCE-42AD-AFAE-75A6C5BC6C51}" type="presParOf" srcId="{936C186E-E4B4-4051-8939-CF652F9F56D2}" destId="{C9AF5E52-9062-4268-8284-5C569A081C0E}" srcOrd="6" destOrd="0" presId="urn:microsoft.com/office/officeart/2005/8/layout/radial4"/>
    <dgm:cxn modelId="{29790678-CABE-4E1E-80E0-7D286BE90795}" type="presParOf" srcId="{936C186E-E4B4-4051-8939-CF652F9F56D2}" destId="{5DEB00EC-3D32-4BB3-B449-EEFE6683A607}" srcOrd="7" destOrd="0" presId="urn:microsoft.com/office/officeart/2005/8/layout/radial4"/>
    <dgm:cxn modelId="{237F3A13-9BF4-4988-BD4C-D15C99F33E19}" type="presParOf" srcId="{936C186E-E4B4-4051-8939-CF652F9F56D2}" destId="{8DB991AB-4271-425A-BC48-21E29F2F5837}" srcOrd="8" destOrd="0" presId="urn:microsoft.com/office/officeart/2005/8/layout/radial4"/>
    <dgm:cxn modelId="{C445D068-0A9E-4DEC-BE1D-9E713B8A6120}" type="presParOf" srcId="{936C186E-E4B4-4051-8939-CF652F9F56D2}" destId="{ADC6C663-9AA7-4B04-BB9A-FF4E3FFA961A}" srcOrd="9" destOrd="0" presId="urn:microsoft.com/office/officeart/2005/8/layout/radial4"/>
    <dgm:cxn modelId="{B427EB21-F583-4D28-80E6-F5890B2AF50B}" type="presParOf" srcId="{936C186E-E4B4-4051-8939-CF652F9F56D2}" destId="{9CC10ECA-1F2D-44B5-97A6-E0C799AF9E5A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78F2-BF94-4E24-A0FF-056AB390283D}">
      <dsp:nvSpPr>
        <dsp:cNvPr id="0" name=""/>
        <dsp:cNvSpPr/>
      </dsp:nvSpPr>
      <dsp:spPr>
        <a:xfrm>
          <a:off x="5866292" y="3163653"/>
          <a:ext cx="2158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385"/>
              </a:moveTo>
              <a:lnTo>
                <a:pt x="1079035" y="65385"/>
              </a:lnTo>
              <a:lnTo>
                <a:pt x="1079035" y="45720"/>
              </a:lnTo>
              <a:lnTo>
                <a:pt x="215807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6891373" y="3155419"/>
        <a:ext cx="107908" cy="107908"/>
      </dsp:txXfrm>
    </dsp:sp>
    <dsp:sp modelId="{357F71BC-79F2-4940-B8C3-01F3D6C334A4}">
      <dsp:nvSpPr>
        <dsp:cNvPr id="0" name=""/>
        <dsp:cNvSpPr/>
      </dsp:nvSpPr>
      <dsp:spPr>
        <a:xfrm>
          <a:off x="2591980" y="2189179"/>
          <a:ext cx="545718" cy="1039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59" y="0"/>
              </a:lnTo>
              <a:lnTo>
                <a:pt x="272859" y="1039860"/>
              </a:lnTo>
              <a:lnTo>
                <a:pt x="545718" y="1039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835480" y="2679750"/>
        <a:ext cx="58717" cy="58717"/>
      </dsp:txXfrm>
    </dsp:sp>
    <dsp:sp modelId="{D05545C4-9ED6-4D7A-8D9F-BCB277B35C86}">
      <dsp:nvSpPr>
        <dsp:cNvPr id="0" name=""/>
        <dsp:cNvSpPr/>
      </dsp:nvSpPr>
      <dsp:spPr>
        <a:xfrm>
          <a:off x="2591980" y="2143459"/>
          <a:ext cx="5457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71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851196" y="2175536"/>
        <a:ext cx="27285" cy="27285"/>
      </dsp:txXfrm>
    </dsp:sp>
    <dsp:sp modelId="{5E8FF98E-2BF1-4471-A562-BD5925921103}">
      <dsp:nvSpPr>
        <dsp:cNvPr id="0" name=""/>
        <dsp:cNvSpPr/>
      </dsp:nvSpPr>
      <dsp:spPr>
        <a:xfrm>
          <a:off x="2591980" y="1149319"/>
          <a:ext cx="545718" cy="1039860"/>
        </a:xfrm>
        <a:custGeom>
          <a:avLst/>
          <a:gdLst/>
          <a:ahLst/>
          <a:cxnLst/>
          <a:rect l="0" t="0" r="0" b="0"/>
          <a:pathLst>
            <a:path>
              <a:moveTo>
                <a:pt x="0" y="1039860"/>
              </a:moveTo>
              <a:lnTo>
                <a:pt x="272859" y="1039860"/>
              </a:lnTo>
              <a:lnTo>
                <a:pt x="272859" y="0"/>
              </a:lnTo>
              <a:lnTo>
                <a:pt x="5457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835480" y="1639890"/>
        <a:ext cx="58717" cy="58717"/>
      </dsp:txXfrm>
    </dsp:sp>
    <dsp:sp modelId="{5121A805-D50D-4D8F-8355-D25087CC3566}">
      <dsp:nvSpPr>
        <dsp:cNvPr id="0" name=""/>
        <dsp:cNvSpPr/>
      </dsp:nvSpPr>
      <dsp:spPr>
        <a:xfrm rot="16200000">
          <a:off x="-13143" y="1773235"/>
          <a:ext cx="4378359" cy="8318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Ministerio del Interior y Seguridad Pública</a:t>
          </a:r>
          <a:endParaRPr lang="es-CL" sz="1800" kern="1200" dirty="0"/>
        </a:p>
      </dsp:txBody>
      <dsp:txXfrm>
        <a:off x="-13143" y="1773235"/>
        <a:ext cx="4378359" cy="831888"/>
      </dsp:txXfrm>
    </dsp:sp>
    <dsp:sp modelId="{BB0059E3-ECCA-4846-BADA-F88A394B033D}">
      <dsp:nvSpPr>
        <dsp:cNvPr id="0" name=""/>
        <dsp:cNvSpPr/>
      </dsp:nvSpPr>
      <dsp:spPr>
        <a:xfrm>
          <a:off x="3137698" y="733375"/>
          <a:ext cx="2728593" cy="8318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Interior</a:t>
          </a:r>
          <a:endParaRPr lang="es-ES" sz="1800" kern="120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137698" y="733375"/>
        <a:ext cx="2728593" cy="831888"/>
      </dsp:txXfrm>
    </dsp:sp>
    <dsp:sp modelId="{4BD0473B-BB25-40DD-BFC6-DAE9627462AC}">
      <dsp:nvSpPr>
        <dsp:cNvPr id="0" name=""/>
        <dsp:cNvSpPr/>
      </dsp:nvSpPr>
      <dsp:spPr>
        <a:xfrm>
          <a:off x="3137698" y="1773235"/>
          <a:ext cx="2728593" cy="8318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Desarrollo Regional</a:t>
          </a:r>
          <a:endParaRPr lang="es-ES" sz="1800" kern="120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137698" y="1773235"/>
        <a:ext cx="2728593" cy="831888"/>
      </dsp:txXfrm>
    </dsp:sp>
    <dsp:sp modelId="{93799876-6D12-41FF-BDD4-A0999E4592B5}">
      <dsp:nvSpPr>
        <dsp:cNvPr id="0" name=""/>
        <dsp:cNvSpPr/>
      </dsp:nvSpPr>
      <dsp:spPr>
        <a:xfrm>
          <a:off x="3137698" y="2813095"/>
          <a:ext cx="2728593" cy="8318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Subsecretaría de Prevención del Delito</a:t>
          </a:r>
          <a:endParaRPr lang="es-ES" sz="1800" b="0" kern="1200" dirty="0">
            <a:solidFill>
              <a:sysClr val="windowText" lastClr="000000">
                <a:lumMod val="85000"/>
                <a:lumOff val="1500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137698" y="2813095"/>
        <a:ext cx="2728593" cy="831888"/>
      </dsp:txXfrm>
    </dsp:sp>
    <dsp:sp modelId="{B891A988-5D7F-4149-8CD4-D62806C4200C}">
      <dsp:nvSpPr>
        <dsp:cNvPr id="0" name=""/>
        <dsp:cNvSpPr/>
      </dsp:nvSpPr>
      <dsp:spPr>
        <a:xfrm>
          <a:off x="8024363" y="2793429"/>
          <a:ext cx="2728593" cy="831888"/>
        </a:xfrm>
        <a:prstGeom prst="rect">
          <a:avLst/>
        </a:prstGeom>
        <a:solidFill>
          <a:srgbClr val="FF0000"/>
        </a:solidFill>
        <a:ln>
          <a:noFill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Programa Apoyo </a:t>
          </a:r>
          <a:r>
            <a:rPr lang="es-ES" sz="14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Víctimas</a:t>
          </a:r>
        </a:p>
      </dsp:txBody>
      <dsp:txXfrm>
        <a:off x="8024363" y="2793429"/>
        <a:ext cx="2728593" cy="83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DA81-0F42-499A-903F-B713BCF02713}">
      <dsp:nvSpPr>
        <dsp:cNvPr id="0" name=""/>
        <dsp:cNvSpPr/>
      </dsp:nvSpPr>
      <dsp:spPr>
        <a:xfrm>
          <a:off x="5195" y="0"/>
          <a:ext cx="10629609" cy="140541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altLang="es-ES" sz="280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altLang="es-ES" sz="280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“Promover que las </a:t>
          </a:r>
          <a:r>
            <a:rPr lang="es-ES" altLang="es-ES" sz="28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personas que han sido víctimas de delito, por medio del ejercicio de sus derechos</a:t>
          </a:r>
          <a:r>
            <a:rPr lang="es-ES" altLang="es-ES" sz="28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superen las consecuencias negativas de la victimización </a:t>
          </a:r>
          <a:r>
            <a:rPr lang="es-ES" altLang="es-ES" sz="28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y se reduzca la victimización secundaria”.</a:t>
          </a:r>
          <a:endParaRPr lang="es-ES" sz="44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195" y="0"/>
        <a:ext cx="10629609" cy="421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3AAA9-7DAE-4975-AD74-FA662BB9824F}">
      <dsp:nvSpPr>
        <dsp:cNvPr id="0" name=""/>
        <dsp:cNvSpPr/>
      </dsp:nvSpPr>
      <dsp:spPr>
        <a:xfrm>
          <a:off x="0" y="343735"/>
          <a:ext cx="2937856" cy="1762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Integralidad</a:t>
          </a:r>
        </a:p>
      </dsp:txBody>
      <dsp:txXfrm>
        <a:off x="0" y="343735"/>
        <a:ext cx="2937856" cy="1762714"/>
      </dsp:txXfrm>
    </dsp:sp>
    <dsp:sp modelId="{EA45F131-2B90-4821-BDBD-0AF27B5E59EA}">
      <dsp:nvSpPr>
        <dsp:cNvPr id="0" name=""/>
        <dsp:cNvSpPr/>
      </dsp:nvSpPr>
      <dsp:spPr>
        <a:xfrm>
          <a:off x="3231642" y="343735"/>
          <a:ext cx="2937856" cy="1762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Contingencia de la atención</a:t>
          </a:r>
        </a:p>
      </dsp:txBody>
      <dsp:txXfrm>
        <a:off x="3231642" y="343735"/>
        <a:ext cx="2937856" cy="1762714"/>
      </dsp:txXfrm>
    </dsp:sp>
    <dsp:sp modelId="{E69C0C80-490E-4797-AA3A-FC38DEDB995C}">
      <dsp:nvSpPr>
        <dsp:cNvPr id="0" name=""/>
        <dsp:cNvSpPr/>
      </dsp:nvSpPr>
      <dsp:spPr>
        <a:xfrm>
          <a:off x="6463285" y="343735"/>
          <a:ext cx="2937856" cy="1762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Intervención progresiva</a:t>
          </a:r>
        </a:p>
      </dsp:txBody>
      <dsp:txXfrm>
        <a:off x="6463285" y="343735"/>
        <a:ext cx="2937856" cy="1762714"/>
      </dsp:txXfrm>
    </dsp:sp>
    <dsp:sp modelId="{24383D68-2653-4DBB-9811-0729FC3D1241}">
      <dsp:nvSpPr>
        <dsp:cNvPr id="0" name=""/>
        <dsp:cNvSpPr/>
      </dsp:nvSpPr>
      <dsp:spPr>
        <a:xfrm>
          <a:off x="1615821" y="2400235"/>
          <a:ext cx="2937856" cy="1762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Focalización temática victimal</a:t>
          </a:r>
        </a:p>
      </dsp:txBody>
      <dsp:txXfrm>
        <a:off x="1615821" y="2400235"/>
        <a:ext cx="2937856" cy="1762714"/>
      </dsp:txXfrm>
    </dsp:sp>
    <dsp:sp modelId="{41105572-C2F9-46F5-959F-7D1FE3A1F4B3}">
      <dsp:nvSpPr>
        <dsp:cNvPr id="0" name=""/>
        <dsp:cNvSpPr/>
      </dsp:nvSpPr>
      <dsp:spPr>
        <a:xfrm>
          <a:off x="4847463" y="2400235"/>
          <a:ext cx="2937856" cy="1762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Intersectorialidad</a:t>
          </a:r>
        </a:p>
      </dsp:txBody>
      <dsp:txXfrm>
        <a:off x="4847463" y="2400235"/>
        <a:ext cx="2937856" cy="1762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57E99-2AB5-40D7-BFEF-5357A0EB21ED}">
      <dsp:nvSpPr>
        <dsp:cNvPr id="0" name=""/>
        <dsp:cNvSpPr/>
      </dsp:nvSpPr>
      <dsp:spPr>
        <a:xfrm>
          <a:off x="431" y="0"/>
          <a:ext cx="10435683" cy="612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 APOYO A VÍCTIMAS</a:t>
          </a:r>
        </a:p>
      </dsp:txBody>
      <dsp:txXfrm>
        <a:off x="18357" y="17926"/>
        <a:ext cx="10399831" cy="576172"/>
      </dsp:txXfrm>
    </dsp:sp>
    <dsp:sp modelId="{F844FFC5-4577-4CA5-88B5-506820700023}">
      <dsp:nvSpPr>
        <dsp:cNvPr id="0" name=""/>
        <dsp:cNvSpPr/>
      </dsp:nvSpPr>
      <dsp:spPr>
        <a:xfrm>
          <a:off x="10618" y="940125"/>
          <a:ext cx="3593437" cy="1043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Primera Respuesta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>
              <a:latin typeface="Verdana" panose="020B0604030504040204" pitchFamily="34" charset="0"/>
              <a:ea typeface="Verdana" panose="020B0604030504040204" pitchFamily="34" charset="0"/>
            </a:rPr>
            <a:t>Intervenciones tempranas de orientación, información y primeros auxilios psicológicos</a:t>
          </a:r>
          <a:r>
            <a:rPr lang="es-CL" sz="1400" kern="1200" dirty="0"/>
            <a:t>.</a:t>
          </a:r>
          <a:endParaRPr lang="es-CL" sz="1400" b="1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176" y="970683"/>
        <a:ext cx="3532321" cy="982206"/>
      </dsp:txXfrm>
    </dsp:sp>
    <dsp:sp modelId="{AF428097-C55A-4099-A1D5-CC86B5514782}">
      <dsp:nvSpPr>
        <dsp:cNvPr id="0" name=""/>
        <dsp:cNvSpPr/>
      </dsp:nvSpPr>
      <dsp:spPr>
        <a:xfrm>
          <a:off x="10618" y="2401714"/>
          <a:ext cx="1759763" cy="180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de Intervención Contingente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600 818 1000</a:t>
          </a:r>
        </a:p>
      </dsp:txBody>
      <dsp:txXfrm>
        <a:off x="62160" y="2453256"/>
        <a:ext cx="1656679" cy="1697842"/>
      </dsp:txXfrm>
    </dsp:sp>
    <dsp:sp modelId="{9A8B9327-F8BA-45A8-B461-E3718FACBFDB}">
      <dsp:nvSpPr>
        <dsp:cNvPr id="0" name=""/>
        <dsp:cNvSpPr/>
      </dsp:nvSpPr>
      <dsp:spPr>
        <a:xfrm>
          <a:off x="1844291" y="2401714"/>
          <a:ext cx="1759763" cy="180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7600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Casos de conmoción Pública</a:t>
          </a:r>
        </a:p>
      </dsp:txBody>
      <dsp:txXfrm>
        <a:off x="1895833" y="2453256"/>
        <a:ext cx="1656679" cy="1697842"/>
      </dsp:txXfrm>
    </dsp:sp>
    <dsp:sp modelId="{5ACBE584-A686-47BE-954B-280F72C17ACE}">
      <dsp:nvSpPr>
        <dsp:cNvPr id="0" name=""/>
        <dsp:cNvSpPr/>
      </dsp:nvSpPr>
      <dsp:spPr>
        <a:xfrm>
          <a:off x="3751875" y="940125"/>
          <a:ext cx="3157236" cy="1133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Segunda Respuesta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Intervenciones orientadas a la reparación integral de las consecuencias negativas de la victimización.</a:t>
          </a:r>
          <a:endParaRPr lang="es-CL" sz="1400" b="1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85074" y="973324"/>
        <a:ext cx="3090838" cy="1067088"/>
      </dsp:txXfrm>
    </dsp:sp>
    <dsp:sp modelId="{DE003806-037B-45E3-8C08-98C0A095F195}">
      <dsp:nvSpPr>
        <dsp:cNvPr id="0" name=""/>
        <dsp:cNvSpPr/>
      </dsp:nvSpPr>
      <dsp:spPr>
        <a:xfrm>
          <a:off x="3976909" y="2401714"/>
          <a:ext cx="2695658" cy="180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Centros de Apoyo a Víctimas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42 CAVD y 7 Puntos de Atención</a:t>
          </a:r>
        </a:p>
      </dsp:txBody>
      <dsp:txXfrm>
        <a:off x="4029656" y="2454461"/>
        <a:ext cx="2590164" cy="1695432"/>
      </dsp:txXfrm>
    </dsp:sp>
    <dsp:sp modelId="{75EED231-44CC-462F-8AEA-D0509136DE22}">
      <dsp:nvSpPr>
        <dsp:cNvPr id="0" name=""/>
        <dsp:cNvSpPr/>
      </dsp:nvSpPr>
      <dsp:spPr>
        <a:xfrm>
          <a:off x="7056931" y="940125"/>
          <a:ext cx="3368997" cy="1017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21.057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Entrevistas investigativas video-grabadas e intermediaciones judiciales.</a:t>
          </a:r>
        </a:p>
      </dsp:txBody>
      <dsp:txXfrm>
        <a:off x="7086730" y="969924"/>
        <a:ext cx="3309399" cy="957803"/>
      </dsp:txXfrm>
    </dsp:sp>
    <dsp:sp modelId="{B07FE179-A938-4109-AD68-EC15839FE25E}">
      <dsp:nvSpPr>
        <dsp:cNvPr id="0" name=""/>
        <dsp:cNvSpPr/>
      </dsp:nvSpPr>
      <dsp:spPr>
        <a:xfrm>
          <a:off x="7029039" y="2401714"/>
          <a:ext cx="1650939" cy="180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</a:t>
          </a:r>
        </a:p>
      </dsp:txBody>
      <dsp:txXfrm>
        <a:off x="7077393" y="2450068"/>
        <a:ext cx="1554231" cy="1704218"/>
      </dsp:txXfrm>
    </dsp:sp>
    <dsp:sp modelId="{EAC64EC7-142A-4CC6-B32C-48D1D2D9C6C8}">
      <dsp:nvSpPr>
        <dsp:cNvPr id="0" name=""/>
        <dsp:cNvSpPr/>
      </dsp:nvSpPr>
      <dsp:spPr>
        <a:xfrm>
          <a:off x="8753326" y="2401714"/>
          <a:ext cx="1644147" cy="180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Entrevistas e Intermediación</a:t>
          </a:r>
        </a:p>
      </dsp:txBody>
      <dsp:txXfrm>
        <a:off x="8801481" y="2449869"/>
        <a:ext cx="1547837" cy="170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E21AD-A85B-472E-ADE1-9D2CFF48D7EB}">
      <dsp:nvSpPr>
        <dsp:cNvPr id="0" name=""/>
        <dsp:cNvSpPr/>
      </dsp:nvSpPr>
      <dsp:spPr>
        <a:xfrm>
          <a:off x="3631" y="228273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Homicidios: incluye femicidio, infanticidio y parricidio.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631" y="228273"/>
        <a:ext cx="1965954" cy="1179572"/>
      </dsp:txXfrm>
    </dsp:sp>
    <dsp:sp modelId="{E52A349C-474B-4F93-BBCC-503155EBDF2F}">
      <dsp:nvSpPr>
        <dsp:cNvPr id="0" name=""/>
        <dsp:cNvSpPr/>
      </dsp:nvSpPr>
      <dsp:spPr>
        <a:xfrm>
          <a:off x="2166180" y="228273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Cuasidelitos de homicidio.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66180" y="228273"/>
        <a:ext cx="1965954" cy="1179572"/>
      </dsp:txXfrm>
    </dsp:sp>
    <dsp:sp modelId="{3852F9AA-AA0C-44CE-983B-73ED3541660A}">
      <dsp:nvSpPr>
        <dsp:cNvPr id="0" name=""/>
        <dsp:cNvSpPr/>
      </dsp:nvSpPr>
      <dsp:spPr>
        <a:xfrm>
          <a:off x="4328730" y="228273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Secuestros: incluye sustracción de menores.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28730" y="228273"/>
        <a:ext cx="1965954" cy="1179572"/>
      </dsp:txXfrm>
    </dsp:sp>
    <dsp:sp modelId="{258297C6-BBEC-4450-9AF7-17CE7BA7AF1D}">
      <dsp:nvSpPr>
        <dsp:cNvPr id="0" name=""/>
        <dsp:cNvSpPr/>
      </dsp:nvSpPr>
      <dsp:spPr>
        <a:xfrm>
          <a:off x="6491280" y="218942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Violación: mayores de 14 años.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491280" y="218942"/>
        <a:ext cx="1965954" cy="1179572"/>
      </dsp:txXfrm>
    </dsp:sp>
    <dsp:sp modelId="{407D8D16-2BD7-4529-BF47-E9B8FD58FD87}">
      <dsp:nvSpPr>
        <dsp:cNvPr id="0" name=""/>
        <dsp:cNvSpPr/>
      </dsp:nvSpPr>
      <dsp:spPr>
        <a:xfrm>
          <a:off x="8653830" y="228273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Abuso sexual calificado.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653830" y="228273"/>
        <a:ext cx="1965954" cy="1179572"/>
      </dsp:txXfrm>
    </dsp:sp>
    <dsp:sp modelId="{2A909836-851B-4302-AA40-2E3FE327F3F6}">
      <dsp:nvSpPr>
        <dsp:cNvPr id="0" name=""/>
        <dsp:cNvSpPr/>
      </dsp:nvSpPr>
      <dsp:spPr>
        <a:xfrm>
          <a:off x="1084905" y="1604441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Trata de personas.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84905" y="1604441"/>
        <a:ext cx="1965954" cy="1179572"/>
      </dsp:txXfrm>
    </dsp:sp>
    <dsp:sp modelId="{70CE6892-1F6C-46E8-BC1B-A6DDA0759FDB}">
      <dsp:nvSpPr>
        <dsp:cNvPr id="0" name=""/>
        <dsp:cNvSpPr/>
      </dsp:nvSpPr>
      <dsp:spPr>
        <a:xfrm>
          <a:off x="3247455" y="1604441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Robos violentos: incluye robo con intimidación. 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47455" y="1604441"/>
        <a:ext cx="1965954" cy="1179572"/>
      </dsp:txXfrm>
    </dsp:sp>
    <dsp:sp modelId="{4179714D-23BC-4154-B825-15B46AEFFE28}">
      <dsp:nvSpPr>
        <dsp:cNvPr id="0" name=""/>
        <dsp:cNvSpPr/>
      </dsp:nvSpPr>
      <dsp:spPr>
        <a:xfrm>
          <a:off x="5410005" y="1604441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Lesiones graves y gravísimas: incluye castración y mutilación.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410005" y="1604441"/>
        <a:ext cx="1965954" cy="1179572"/>
      </dsp:txXfrm>
    </dsp:sp>
    <dsp:sp modelId="{D9B81D40-FD1E-401B-B82E-87044F39D682}">
      <dsp:nvSpPr>
        <dsp:cNvPr id="0" name=""/>
        <dsp:cNvSpPr/>
      </dsp:nvSpPr>
      <dsp:spPr>
        <a:xfrm>
          <a:off x="7572555" y="1604441"/>
          <a:ext cx="1965954" cy="117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Lesiones graves y gravísimas: incluyendo muerte por conducción en estado de ebriedad o la influencia del alcohol.</a:t>
          </a:r>
          <a:endParaRPr lang="es-CL" sz="1200" b="0" kern="1200" dirty="0">
            <a:solidFill>
              <a:srgbClr val="02527A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72555" y="1604441"/>
        <a:ext cx="1965954" cy="1179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BDB9-7DF1-4A33-9EF5-64D5AFAD1A23}">
      <dsp:nvSpPr>
        <dsp:cNvPr id="0" name=""/>
        <dsp:cNvSpPr/>
      </dsp:nvSpPr>
      <dsp:spPr>
        <a:xfrm>
          <a:off x="4475347" y="2782943"/>
          <a:ext cx="2061574" cy="2061574"/>
        </a:xfrm>
        <a:prstGeom prst="ellipse">
          <a:avLst/>
        </a:prstGeom>
        <a:solidFill>
          <a:srgbClr val="02527A">
            <a:alpha val="0"/>
          </a:srgbClr>
        </a:solidFill>
        <a:ln w="12700" cap="flat" cmpd="sng" algn="ctr">
          <a:solidFill>
            <a:srgbClr val="0252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Programa de apoyo a víctimas</a:t>
          </a:r>
        </a:p>
      </dsp:txBody>
      <dsp:txXfrm>
        <a:off x="4777258" y="3084854"/>
        <a:ext cx="1457752" cy="1457752"/>
      </dsp:txXfrm>
    </dsp:sp>
    <dsp:sp modelId="{504EB732-036C-40BF-BE09-8A727AA925EC}">
      <dsp:nvSpPr>
        <dsp:cNvPr id="0" name=""/>
        <dsp:cNvSpPr/>
      </dsp:nvSpPr>
      <dsp:spPr>
        <a:xfrm rot="10800000">
          <a:off x="2809175" y="3574245"/>
          <a:ext cx="1224002" cy="864002"/>
        </a:xfrm>
        <a:prstGeom prst="leftArrow">
          <a:avLst>
            <a:gd name="adj1" fmla="val 60000"/>
            <a:gd name="adj2" fmla="val 50000"/>
          </a:avLst>
        </a:prstGeom>
        <a:solidFill>
          <a:srgbClr val="1579A1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B1880-A95A-446F-916C-E6464FC8DA4C}">
      <dsp:nvSpPr>
        <dsp:cNvPr id="0" name=""/>
        <dsp:cNvSpPr/>
      </dsp:nvSpPr>
      <dsp:spPr>
        <a:xfrm>
          <a:off x="1497671" y="3030332"/>
          <a:ext cx="1958495" cy="1566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0" rIns="20955" bIns="57600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Ministerio Público</a:t>
          </a:r>
          <a:endParaRPr lang="es-CL" sz="1600" b="1" kern="1200" dirty="0">
            <a:solidFill>
              <a:srgbClr val="1579A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543561" y="3076222"/>
        <a:ext cx="1866715" cy="1475016"/>
      </dsp:txXfrm>
    </dsp:sp>
    <dsp:sp modelId="{1D396A58-1692-4014-864B-ADF860A888EA}">
      <dsp:nvSpPr>
        <dsp:cNvPr id="0" name=""/>
        <dsp:cNvSpPr/>
      </dsp:nvSpPr>
      <dsp:spPr>
        <a:xfrm rot="13500000">
          <a:off x="3419845" y="2099957"/>
          <a:ext cx="1224002" cy="864002"/>
        </a:xfrm>
        <a:prstGeom prst="leftArrow">
          <a:avLst>
            <a:gd name="adj1" fmla="val 60000"/>
            <a:gd name="adj2" fmla="val 50000"/>
          </a:avLst>
        </a:prstGeom>
        <a:solidFill>
          <a:srgbClr val="1579A1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034C6-9E21-4FD0-BE83-BA7598E3829D}">
      <dsp:nvSpPr>
        <dsp:cNvPr id="0" name=""/>
        <dsp:cNvSpPr/>
      </dsp:nvSpPr>
      <dsp:spPr>
        <a:xfrm>
          <a:off x="2384908" y="888353"/>
          <a:ext cx="1958495" cy="1566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792000" bIns="18000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Policías</a:t>
          </a:r>
        </a:p>
      </dsp:txBody>
      <dsp:txXfrm>
        <a:off x="2430798" y="934243"/>
        <a:ext cx="1866715" cy="1475016"/>
      </dsp:txXfrm>
    </dsp:sp>
    <dsp:sp modelId="{886C4AAE-8627-446B-A504-530F6D75F618}">
      <dsp:nvSpPr>
        <dsp:cNvPr id="0" name=""/>
        <dsp:cNvSpPr/>
      </dsp:nvSpPr>
      <dsp:spPr>
        <a:xfrm rot="16200000">
          <a:off x="4894133" y="1489287"/>
          <a:ext cx="1224002" cy="864002"/>
        </a:xfrm>
        <a:prstGeom prst="leftArrow">
          <a:avLst>
            <a:gd name="adj1" fmla="val 60000"/>
            <a:gd name="adj2" fmla="val 50000"/>
          </a:avLst>
        </a:prstGeom>
        <a:solidFill>
          <a:srgbClr val="1579A1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5E52-9062-4268-8284-5C569A081C0E}">
      <dsp:nvSpPr>
        <dsp:cNvPr id="0" name=""/>
        <dsp:cNvSpPr/>
      </dsp:nvSpPr>
      <dsp:spPr>
        <a:xfrm>
          <a:off x="4526886" y="1117"/>
          <a:ext cx="1958495" cy="1566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4000" rIns="20955" bIns="20955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Demanda Espontánea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600 818 1000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</a:rPr>
            <a:t>apoyovictimas.cl</a:t>
          </a:r>
          <a:endParaRPr lang="es-CL" sz="900" b="1" kern="1200" dirty="0">
            <a:solidFill>
              <a:srgbClr val="1579A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572776" y="47007"/>
        <a:ext cx="1866715" cy="1475016"/>
      </dsp:txXfrm>
    </dsp:sp>
    <dsp:sp modelId="{5DEB00EC-3D32-4BB3-B449-EEFE6683A607}">
      <dsp:nvSpPr>
        <dsp:cNvPr id="0" name=""/>
        <dsp:cNvSpPr/>
      </dsp:nvSpPr>
      <dsp:spPr>
        <a:xfrm rot="18900000">
          <a:off x="6368420" y="2099957"/>
          <a:ext cx="1224002" cy="864002"/>
        </a:xfrm>
        <a:prstGeom prst="leftArrow">
          <a:avLst>
            <a:gd name="adj1" fmla="val 60000"/>
            <a:gd name="adj2" fmla="val 50000"/>
          </a:avLst>
        </a:prstGeom>
        <a:solidFill>
          <a:srgbClr val="1579A1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991AB-4271-425A-BC48-21E29F2F5837}">
      <dsp:nvSpPr>
        <dsp:cNvPr id="0" name=""/>
        <dsp:cNvSpPr/>
      </dsp:nvSpPr>
      <dsp:spPr>
        <a:xfrm>
          <a:off x="6668865" y="888353"/>
          <a:ext cx="1958495" cy="1566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0" rIns="20955" bIns="25200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Derivación Primera Respuesta PAV</a:t>
          </a:r>
        </a:p>
      </dsp:txBody>
      <dsp:txXfrm>
        <a:off x="6714755" y="934243"/>
        <a:ext cx="1866715" cy="1475016"/>
      </dsp:txXfrm>
    </dsp:sp>
    <dsp:sp modelId="{ADC6C663-9AA7-4B04-BB9A-FF4E3FFA961A}">
      <dsp:nvSpPr>
        <dsp:cNvPr id="0" name=""/>
        <dsp:cNvSpPr/>
      </dsp:nvSpPr>
      <dsp:spPr>
        <a:xfrm>
          <a:off x="6979090" y="3574245"/>
          <a:ext cx="1224002" cy="864002"/>
        </a:xfrm>
        <a:prstGeom prst="leftArrow">
          <a:avLst>
            <a:gd name="adj1" fmla="val 60000"/>
            <a:gd name="adj2" fmla="val 50000"/>
          </a:avLst>
        </a:prstGeom>
        <a:solidFill>
          <a:srgbClr val="1579A1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10ECA-1F2D-44B5-97A6-E0C799AF9E5A}">
      <dsp:nvSpPr>
        <dsp:cNvPr id="0" name=""/>
        <dsp:cNvSpPr/>
      </dsp:nvSpPr>
      <dsp:spPr>
        <a:xfrm>
          <a:off x="7556102" y="3030332"/>
          <a:ext cx="1958495" cy="1566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0" rIns="20955" bIns="64800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solidFill>
                <a:srgbClr val="1579A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Instituciones de la red local</a:t>
          </a:r>
        </a:p>
      </dsp:txBody>
      <dsp:txXfrm>
        <a:off x="7601992" y="3076222"/>
        <a:ext cx="1866715" cy="147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7BDF-A405-49AC-AF0E-EC85122A404D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BE365-CCBA-4BA4-88E1-8B22B8058D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490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16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8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7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65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017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93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693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65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365-CCBA-4BA4-88E1-8B22B8058D9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48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B2E4E-B98A-A750-8B1E-6524BD4E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88332-F1EE-33BF-5B45-1A200F32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B3B98-1F35-2571-2127-FBF8086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3A704-98C6-66F7-16A4-FD9D3A17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BF382-37BB-1D07-C348-49F902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5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7812-5009-FDBB-D715-C2F17A1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FEB97-A016-8FBE-F5F2-2BCAAD5D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5B0DC-7649-54CD-48C0-2337350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31BC4-5D42-8637-F23B-8E1069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3F471-0CA8-813C-66E8-901D584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4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F2BE8E-122B-208E-AA0A-F945838C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70B4-5709-FAC1-33E2-E5FB52C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C9EB0-E730-7B0A-E8E4-F232095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A8E3-8103-948B-637E-A849052B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73046-5A5F-F2B2-9A74-5762F54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6B77-DE55-9EA4-D61B-55B86C8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0F218-2C10-EA3B-F7AE-0264E28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BA92-01EA-1D08-2239-CF0FFCD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C1B88-7307-6767-48F4-246D0A7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807F-E144-68C9-4CF6-0DE08A38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43A65-2F11-AA1E-77EF-105EFE8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E56C3-B3AC-C0A2-8DD9-4A929F32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C9E63-EF4B-8B6B-ED24-5F94ABB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349D-4DC3-473B-8F65-39637FA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B8607-A831-A890-B567-C1FB1B6B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A23B4-0DDB-C92A-0F15-0E6EA7B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E32-0664-5619-B9B8-DACF763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65E81-350E-7AD7-07E7-D8E8FB6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D109-6A2C-B571-14A0-44C5AB0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526DC-4B7E-4F4A-EE9C-B56B667F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363DA-D93B-9EF9-6EC8-4791CFEC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17B66-E752-3E4A-EBC2-B83868CCD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9A5DA4-0FAA-0B34-F9C5-3BF6BA45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D547D-F7B2-2C0E-6461-DF7D607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7A0E-03D0-2F1B-E853-5B88946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9D20C-8EDA-6C22-480D-0511DF5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667C-FEAC-9C31-1374-C064618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6692A-5F61-0710-C8FF-59DF39C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07708-C669-14CE-CB26-F3E90AD0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4FB31-07CA-99F2-87EE-CACB901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A01ABA-625E-E0AF-9AEC-66EA634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FAB593-4E61-C6C7-3157-492AA8B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E66AF0-BD7C-9477-BF60-E3A026D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0B0B-0B05-C121-0BCE-BEC87F49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1E35-458B-9994-798D-B9A0F18B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0BE5C4-C899-255C-1F46-7AC0440F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32B27-C254-B8E3-62B7-5CCCD12F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DC910-7602-05AE-09F8-916F269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D2E9C-173C-D527-44FE-C66C13E9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D945-95CD-1229-D8B6-A775387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D679D-5D35-60D4-FCB1-1BE1614B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2AD80-C7EA-9B40-BD68-B5367D287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AA2C-5479-20E7-0FB6-45C3CE45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4D459-E153-FE8E-DEC5-39932B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170DD-2945-2163-DBF8-D850028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1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6.png"/><Relationship Id="rId1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svg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D92715-0318-70F5-60FF-7BF10CF806A9}"/>
              </a:ext>
            </a:extLst>
          </p:cNvPr>
          <p:cNvSpPr txBox="1"/>
          <p:nvPr/>
        </p:nvSpPr>
        <p:spPr>
          <a:xfrm>
            <a:off x="925690" y="2595037"/>
            <a:ext cx="7146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</a:t>
            </a:r>
          </a:p>
          <a:p>
            <a:r>
              <a:rPr lang="es-CL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APOYO A VÍCTIMAS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410E0-1674-12A3-E49D-BE431234A1F0}"/>
              </a:ext>
            </a:extLst>
          </p:cNvPr>
          <p:cNvSpPr txBox="1"/>
          <p:nvPr/>
        </p:nvSpPr>
        <p:spPr>
          <a:xfrm>
            <a:off x="925690" y="4216415"/>
            <a:ext cx="7294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PREVENCIÓN DEL DELITO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4247A4D-0BDB-51D3-B228-582D286296D5}"/>
              </a:ext>
            </a:extLst>
          </p:cNvPr>
          <p:cNvCxnSpPr>
            <a:cxnSpLocks/>
          </p:cNvCxnSpPr>
          <p:nvPr/>
        </p:nvCxnSpPr>
        <p:spPr>
          <a:xfrm flipH="1">
            <a:off x="925690" y="4134780"/>
            <a:ext cx="69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ADF11B7-39DE-31DA-A54E-F1A9E122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979" y="420988"/>
            <a:ext cx="1751742" cy="17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B337770-01CB-D6C0-8D12-4D2C084C43E4}"/>
              </a:ext>
            </a:extLst>
          </p:cNvPr>
          <p:cNvSpPr txBox="1"/>
          <p:nvPr/>
        </p:nvSpPr>
        <p:spPr>
          <a:xfrm>
            <a:off x="110799" y="787508"/>
            <a:ext cx="111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PERSONAS ATENDIDAS</a:t>
            </a:r>
            <a:endParaRPr lang="es-CL" sz="5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F0657-AED4-FE62-B796-77CB2C99AAB7}"/>
              </a:ext>
            </a:extLst>
          </p:cNvPr>
          <p:cNvSpPr txBox="1"/>
          <p:nvPr/>
        </p:nvSpPr>
        <p:spPr>
          <a:xfrm>
            <a:off x="-644454" y="1532865"/>
            <a:ext cx="8736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Usuarios que recibieron una o más atenciones del PAV</a:t>
            </a:r>
            <a:r>
              <a:rPr lang="es-ES" sz="2000" dirty="0">
                <a:solidFill>
                  <a:schemeClr val="bg1"/>
                </a:solidFill>
                <a:latin typeface="Verdana"/>
                <a:ea typeface="Verdana"/>
              </a:rPr>
              <a:t>.</a:t>
            </a:r>
            <a:endParaRPr lang="es-CL" sz="20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405AE8A-4D53-D2DC-5684-B8DF93772DC9}"/>
              </a:ext>
            </a:extLst>
          </p:cNvPr>
          <p:cNvGrpSpPr/>
          <p:nvPr/>
        </p:nvGrpSpPr>
        <p:grpSpPr>
          <a:xfrm>
            <a:off x="1824653" y="3389053"/>
            <a:ext cx="8542695" cy="1323440"/>
            <a:chOff x="1493056" y="2366501"/>
            <a:chExt cx="8542695" cy="132344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ECFEF31-C95C-654E-F30A-C2B8D8954B28}"/>
                </a:ext>
              </a:extLst>
            </p:cNvPr>
            <p:cNvSpPr txBox="1"/>
            <p:nvPr/>
          </p:nvSpPr>
          <p:spPr>
            <a:xfrm>
              <a:off x="5635205" y="2366501"/>
              <a:ext cx="440054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s-ES" sz="8000" b="1" dirty="0" smtClean="0">
                  <a:solidFill>
                    <a:schemeClr val="bg1">
                      <a:lumMod val="95000"/>
                    </a:schemeClr>
                  </a:solidFill>
                  <a:highlight>
                    <a:srgbClr val="FF00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44.247</a:t>
              </a:r>
              <a:endParaRPr lang="es-ES" sz="80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0000"/>
                </a:highligh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8689213-489D-9B31-DD3B-1ADE61A7520F}"/>
                </a:ext>
              </a:extLst>
            </p:cNvPr>
            <p:cNvSpPr txBox="1"/>
            <p:nvPr/>
          </p:nvSpPr>
          <p:spPr>
            <a:xfrm>
              <a:off x="1493056" y="2366502"/>
              <a:ext cx="440054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s-CL" sz="8000" b="1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highlight>
                    <a:srgbClr val="1579A1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34.323</a:t>
              </a:r>
              <a:endParaRPr lang="es-ES" sz="80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1579A1"/>
                </a:highligh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89021A-150A-3AB9-F316-AB916524C0E9}"/>
              </a:ext>
            </a:extLst>
          </p:cNvPr>
          <p:cNvSpPr txBox="1"/>
          <p:nvPr/>
        </p:nvSpPr>
        <p:spPr>
          <a:xfrm>
            <a:off x="2025735" y="2710451"/>
            <a:ext cx="399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es-CL" sz="3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77A60A-9847-A86D-C580-798C06EF3D0C}"/>
              </a:ext>
            </a:extLst>
          </p:cNvPr>
          <p:cNvSpPr txBox="1"/>
          <p:nvPr/>
        </p:nvSpPr>
        <p:spPr>
          <a:xfrm>
            <a:off x="6024117" y="2705331"/>
            <a:ext cx="399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</a:t>
            </a:r>
            <a:endParaRPr lang="es-CL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81E331-96E8-541E-EED9-A0A6F4A6C669}"/>
              </a:ext>
            </a:extLst>
          </p:cNvPr>
          <p:cNvSpPr txBox="1"/>
          <p:nvPr/>
        </p:nvSpPr>
        <p:spPr>
          <a:xfrm>
            <a:off x="6296104" y="4734574"/>
            <a:ext cx="3741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es-CL" sz="40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28.9%</a:t>
            </a:r>
            <a:endParaRPr lang="es-CL" sz="4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8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B337770-01CB-D6C0-8D12-4D2C084C43E4}"/>
              </a:ext>
            </a:extLst>
          </p:cNvPr>
          <p:cNvSpPr txBox="1"/>
          <p:nvPr/>
        </p:nvSpPr>
        <p:spPr>
          <a:xfrm>
            <a:off x="110799" y="787508"/>
            <a:ext cx="111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ATENCIONES</a:t>
            </a:r>
            <a:endParaRPr lang="es-CL" sz="5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F0657-AED4-FE62-B796-77CB2C99AAB7}"/>
              </a:ext>
            </a:extLst>
          </p:cNvPr>
          <p:cNvSpPr txBox="1"/>
          <p:nvPr/>
        </p:nvSpPr>
        <p:spPr>
          <a:xfrm>
            <a:off x="-212751" y="1548176"/>
            <a:ext cx="11833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Actividades profesionales que se realizan en forma directa con las personas atendidas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7C1B39D-2FD0-706E-3E3F-41BBE337D612}"/>
              </a:ext>
            </a:extLst>
          </p:cNvPr>
          <p:cNvGrpSpPr/>
          <p:nvPr/>
        </p:nvGrpSpPr>
        <p:grpSpPr>
          <a:xfrm>
            <a:off x="1130248" y="3383934"/>
            <a:ext cx="9931505" cy="2559665"/>
            <a:chOff x="707923" y="3383934"/>
            <a:chExt cx="9931505" cy="255966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ECFEF31-C95C-654E-F30A-C2B8D8954B28}"/>
                </a:ext>
              </a:extLst>
            </p:cNvPr>
            <p:cNvSpPr txBox="1"/>
            <p:nvPr/>
          </p:nvSpPr>
          <p:spPr>
            <a:xfrm>
              <a:off x="5663627" y="3383934"/>
              <a:ext cx="497580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s-CL" sz="8000" b="1" i="0" u="none" strike="noStrike" dirty="0" smtClean="0">
                  <a:solidFill>
                    <a:schemeClr val="bg1">
                      <a:lumMod val="95000"/>
                    </a:schemeClr>
                  </a:solidFill>
                  <a:effectLst/>
                  <a:highlight>
                    <a:srgbClr val="FF00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151.767</a:t>
              </a:r>
              <a:endParaRPr lang="es-ES" sz="80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0000"/>
                </a:highligh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8689213-489D-9B31-DD3B-1ADE61A7520F}"/>
                </a:ext>
              </a:extLst>
            </p:cNvPr>
            <p:cNvSpPr txBox="1"/>
            <p:nvPr/>
          </p:nvSpPr>
          <p:spPr>
            <a:xfrm>
              <a:off x="707923" y="3389054"/>
              <a:ext cx="497580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s-CL" sz="8000" b="1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highlight>
                    <a:srgbClr val="1579A1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139.039</a:t>
              </a:r>
              <a:endParaRPr lang="es-ES" sz="80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1579A1"/>
                </a:highligh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89021A-150A-3AB9-F316-AB916524C0E9}"/>
              </a:ext>
            </a:extLst>
          </p:cNvPr>
          <p:cNvSpPr txBox="1"/>
          <p:nvPr/>
        </p:nvSpPr>
        <p:spPr>
          <a:xfrm>
            <a:off x="1618957" y="2705330"/>
            <a:ext cx="399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es-CL" sz="3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77A60A-9847-A86D-C580-798C06EF3D0C}"/>
              </a:ext>
            </a:extLst>
          </p:cNvPr>
          <p:cNvSpPr txBox="1"/>
          <p:nvPr/>
        </p:nvSpPr>
        <p:spPr>
          <a:xfrm>
            <a:off x="6574661" y="2719120"/>
            <a:ext cx="399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es-CL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81E331-96E8-541E-EED9-A0A6F4A6C669}"/>
              </a:ext>
            </a:extLst>
          </p:cNvPr>
          <p:cNvSpPr txBox="1"/>
          <p:nvPr/>
        </p:nvSpPr>
        <p:spPr>
          <a:xfrm>
            <a:off x="6430027" y="5109007"/>
            <a:ext cx="3741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es-CL" sz="40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12.728</a:t>
            </a:r>
            <a:endParaRPr lang="es-CL" sz="4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136A2B-3F9D-D081-1035-5A0C1240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07" y="2622207"/>
            <a:ext cx="1613586" cy="16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173891" y="630194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 Institucional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12892" y="1276525"/>
            <a:ext cx="720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1B1892-7EA5-E199-A393-88EC5E765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584382"/>
              </p:ext>
            </p:extLst>
          </p:nvPr>
        </p:nvGraphicFramePr>
        <p:xfrm>
          <a:off x="966839" y="1632154"/>
          <a:ext cx="10900696" cy="437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DFD353A-0BA8-7E79-127B-56D5E5F081A8}"/>
              </a:ext>
            </a:extLst>
          </p:cNvPr>
          <p:cNvSpPr txBox="1"/>
          <p:nvPr/>
        </p:nvSpPr>
        <p:spPr>
          <a:xfrm>
            <a:off x="6666273" y="4487182"/>
            <a:ext cx="1671484" cy="738664"/>
          </a:xfrm>
          <a:prstGeom prst="rect">
            <a:avLst/>
          </a:prstGeom>
          <a:solidFill>
            <a:srgbClr val="02527A"/>
          </a:solidFill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División de Coordinación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1892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173891" y="630194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12892" y="1276525"/>
            <a:ext cx="720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4 Diagrama">
            <a:extLst>
              <a:ext uri="{FF2B5EF4-FFF2-40B4-BE49-F238E27FC236}">
                <a16:creationId xmlns:a16="http://schemas.microsoft.com/office/drawing/2014/main" id="{6B7787DB-1438-774D-CBC7-6F6A3091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72481"/>
              </p:ext>
            </p:extLst>
          </p:nvPr>
        </p:nvGraphicFramePr>
        <p:xfrm>
          <a:off x="776000" y="2620653"/>
          <a:ext cx="10640000" cy="140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6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20633" y="630194"/>
            <a:ext cx="885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 la intervención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5760" y="1276525"/>
            <a:ext cx="882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2 Diagrama">
            <a:extLst>
              <a:ext uri="{FF2B5EF4-FFF2-40B4-BE49-F238E27FC236}">
                <a16:creationId xmlns:a16="http://schemas.microsoft.com/office/drawing/2014/main" id="{0DFB3E36-D127-320E-1A95-0DBE69DEE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553008"/>
              </p:ext>
            </p:extLst>
          </p:nvPr>
        </p:nvGraphicFramePr>
        <p:xfrm>
          <a:off x="1395429" y="1658095"/>
          <a:ext cx="9401142" cy="45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18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173891" y="630194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de Atención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12892" y="1276525"/>
            <a:ext cx="720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1B7980B-F58E-803C-A5F4-E12B6C6AF57B}"/>
              </a:ext>
            </a:extLst>
          </p:cNvPr>
          <p:cNvGrpSpPr/>
          <p:nvPr/>
        </p:nvGrpSpPr>
        <p:grpSpPr>
          <a:xfrm>
            <a:off x="877726" y="1764230"/>
            <a:ext cx="10436547" cy="4202641"/>
            <a:chOff x="504503" y="1717577"/>
            <a:chExt cx="10436547" cy="4202641"/>
          </a:xfrm>
        </p:grpSpPr>
        <p:graphicFrame>
          <p:nvGraphicFramePr>
            <p:cNvPr id="4" name="3 Diagrama">
              <a:extLst>
                <a:ext uri="{FF2B5EF4-FFF2-40B4-BE49-F238E27FC236}">
                  <a16:creationId xmlns:a16="http://schemas.microsoft.com/office/drawing/2014/main" id="{CAF3DC69-39D7-C729-DEBF-3BC5876943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9199447"/>
                </p:ext>
              </p:extLst>
            </p:nvPr>
          </p:nvGraphicFramePr>
          <p:xfrm>
            <a:off x="504503" y="1717577"/>
            <a:ext cx="10436547" cy="42026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Gráfico 5" descr="Teléfono con relleno sólido">
              <a:extLst>
                <a:ext uri="{FF2B5EF4-FFF2-40B4-BE49-F238E27FC236}">
                  <a16:creationId xmlns:a16="http://schemas.microsoft.com/office/drawing/2014/main" id="{5D999193-D22F-6915-DDA0-18B85B662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42940" y="4266772"/>
              <a:ext cx="583364" cy="583364"/>
            </a:xfrm>
            <a:prstGeom prst="rect">
              <a:avLst/>
            </a:prstGeom>
          </p:spPr>
        </p:pic>
        <p:pic>
          <p:nvPicPr>
            <p:cNvPr id="9" name="Gráfico 8" descr="Sirena con relleno sólido">
              <a:extLst>
                <a:ext uri="{FF2B5EF4-FFF2-40B4-BE49-F238E27FC236}">
                  <a16:creationId xmlns:a16="http://schemas.microsoft.com/office/drawing/2014/main" id="{46CA4B91-1BBF-7967-0ED9-C16AD24E9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931950" y="4252454"/>
              <a:ext cx="612000" cy="612000"/>
            </a:xfrm>
            <a:prstGeom prst="rect">
              <a:avLst/>
            </a:prstGeom>
          </p:spPr>
        </p:pic>
        <p:pic>
          <p:nvPicPr>
            <p:cNvPr id="12" name="Gráfico 11" descr="Ciclismo en compañía con relleno sólido">
              <a:extLst>
                <a:ext uri="{FF2B5EF4-FFF2-40B4-BE49-F238E27FC236}">
                  <a16:creationId xmlns:a16="http://schemas.microsoft.com/office/drawing/2014/main" id="{2C4B3981-EE60-AD5B-DB00-0567DF5D2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91871" y="4101254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Aula de clases con relleno sólido">
              <a:extLst>
                <a:ext uri="{FF2B5EF4-FFF2-40B4-BE49-F238E27FC236}">
                  <a16:creationId xmlns:a16="http://schemas.microsoft.com/office/drawing/2014/main" id="{A8908627-E689-18D2-8A94-9AECC1C6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8011105" y="4237812"/>
              <a:ext cx="737541" cy="737541"/>
            </a:xfrm>
            <a:prstGeom prst="rect">
              <a:avLst/>
            </a:prstGeom>
          </p:spPr>
        </p:pic>
        <p:pic>
          <p:nvPicPr>
            <p:cNvPr id="16" name="Gráfico 15" descr="Compartir con relleno sólido">
              <a:extLst>
                <a:ext uri="{FF2B5EF4-FFF2-40B4-BE49-F238E27FC236}">
                  <a16:creationId xmlns:a16="http://schemas.microsoft.com/office/drawing/2014/main" id="{9435433F-1005-805A-BD9F-CB337F78B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581708" y="410125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3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173891" y="630194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¿A quién está dirigido?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12892" y="1276525"/>
            <a:ext cx="720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CB19CC0-DB59-1FC3-10CB-8C621841B813}"/>
              </a:ext>
            </a:extLst>
          </p:cNvPr>
          <p:cNvSpPr txBox="1"/>
          <p:nvPr/>
        </p:nvSpPr>
        <p:spPr>
          <a:xfrm>
            <a:off x="333652" y="1646825"/>
            <a:ext cx="11524693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es-CL" sz="2300" b="0" i="0" u="none" strike="noStrike" kern="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</a:rPr>
              <a:t>El Programa se focaliza en las víctimas directas e indirectas de un </a:t>
            </a:r>
            <a:r>
              <a:rPr kumimoji="0" lang="es-CL" sz="2300" b="1" i="0" u="none" strike="noStrike" kern="0" cap="none" spc="0" normalizeH="0" baseline="0" noProof="0" dirty="0">
                <a:ln>
                  <a:noFill/>
                </a:ln>
                <a:solidFill>
                  <a:srgbClr val="02527A"/>
                </a:solidFill>
                <a:effectLst/>
                <a:uLnTx/>
                <a:uFillTx/>
              </a:rPr>
              <a:t>grupo de 9 delitos violentos: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67D9E4E-67DD-2415-D71F-34C6E6103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613096"/>
              </p:ext>
            </p:extLst>
          </p:nvPr>
        </p:nvGraphicFramePr>
        <p:xfrm>
          <a:off x="784290" y="2074441"/>
          <a:ext cx="10623416" cy="301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13D5F14-8A0D-B382-4526-8189686F1C23}"/>
              </a:ext>
            </a:extLst>
          </p:cNvPr>
          <p:cNvSpPr txBox="1"/>
          <p:nvPr/>
        </p:nvSpPr>
        <p:spPr>
          <a:xfrm>
            <a:off x="1218570" y="5880067"/>
            <a:ext cx="9754855" cy="523220"/>
          </a:xfrm>
          <a:prstGeom prst="rect">
            <a:avLst/>
          </a:prstGeom>
          <a:solidFill>
            <a:srgbClr val="1579A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obstante, la existencia de esta catálogo de delitos priorizados, el Programa tiene </a:t>
            </a:r>
            <a:r>
              <a:rPr lang="es-CL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acceso universal</a:t>
            </a:r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es decir, cualquier persona víctima de delito puede acceder a sus servicios</a:t>
            </a:r>
            <a:r>
              <a:rPr lang="es-CL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Gráfico 16" descr="Acceso universal con relleno sólido">
            <a:extLst>
              <a:ext uri="{FF2B5EF4-FFF2-40B4-BE49-F238E27FC236}">
                <a16:creationId xmlns:a16="http://schemas.microsoft.com/office/drawing/2014/main" id="{E3FD6AC5-AE05-CA6C-90B8-617DC5A696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8797" y="5161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541421" y="630194"/>
            <a:ext cx="677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Formas de ingreso CAVD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12892" y="1276525"/>
            <a:ext cx="7200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7 Diagrama">
            <a:extLst>
              <a:ext uri="{FF2B5EF4-FFF2-40B4-BE49-F238E27FC236}">
                <a16:creationId xmlns:a16="http://schemas.microsoft.com/office/drawing/2014/main" id="{9C306730-1D1B-1D7B-DD11-9693BD552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355548"/>
              </p:ext>
            </p:extLst>
          </p:nvPr>
        </p:nvGraphicFramePr>
        <p:xfrm>
          <a:off x="589865" y="1507034"/>
          <a:ext cx="11012269" cy="484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593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20633" y="630194"/>
            <a:ext cx="858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Nacional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-759346" y="1276525"/>
            <a:ext cx="7776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73 Grupo">
            <a:extLst>
              <a:ext uri="{FF2B5EF4-FFF2-40B4-BE49-F238E27FC236}">
                <a16:creationId xmlns:a16="http://schemas.microsoft.com/office/drawing/2014/main" id="{4B13BE93-3651-31DF-D1CD-9D02CF643AC0}"/>
              </a:ext>
            </a:extLst>
          </p:cNvPr>
          <p:cNvGrpSpPr>
            <a:grpSpLocks/>
          </p:cNvGrpSpPr>
          <p:nvPr/>
        </p:nvGrpSpPr>
        <p:grpSpPr bwMode="auto">
          <a:xfrm>
            <a:off x="2158696" y="1829546"/>
            <a:ext cx="7355268" cy="3498850"/>
            <a:chOff x="179512" y="1052736"/>
            <a:chExt cx="7938027" cy="4896544"/>
          </a:xfrm>
        </p:grpSpPr>
        <p:sp>
          <p:nvSpPr>
            <p:cNvPr id="11" name="101 Rectángulo">
              <a:extLst>
                <a:ext uri="{FF2B5EF4-FFF2-40B4-BE49-F238E27FC236}">
                  <a16:creationId xmlns:a16="http://schemas.microsoft.com/office/drawing/2014/main" id="{8C247516-DF11-C873-DD5F-BB6DFD6B2906}"/>
                </a:ext>
              </a:extLst>
            </p:cNvPr>
            <p:cNvSpPr/>
            <p:nvPr/>
          </p:nvSpPr>
          <p:spPr>
            <a:xfrm>
              <a:off x="179512" y="1629123"/>
              <a:ext cx="863595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Arica</a:t>
              </a:r>
            </a:p>
          </p:txBody>
        </p:sp>
        <p:sp>
          <p:nvSpPr>
            <p:cNvPr id="13" name="103 CuadroTexto">
              <a:extLst>
                <a:ext uri="{FF2B5EF4-FFF2-40B4-BE49-F238E27FC236}">
                  <a16:creationId xmlns:a16="http://schemas.microsoft.com/office/drawing/2014/main" id="{75E3E4DB-13C5-D4F7-8080-73AED5EB1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95" y="1052736"/>
              <a:ext cx="559495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Arica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17" name="104 Conector recto">
              <a:extLst>
                <a:ext uri="{FF2B5EF4-FFF2-40B4-BE49-F238E27FC236}">
                  <a16:creationId xmlns:a16="http://schemas.microsoft.com/office/drawing/2014/main" id="{BFC61AA3-5D4C-A2E2-B8C4-906E179F849B}"/>
                </a:ext>
              </a:extLst>
            </p:cNvPr>
            <p:cNvCxnSpPr/>
            <p:nvPr/>
          </p:nvCxnSpPr>
          <p:spPr>
            <a:xfrm>
              <a:off x="237195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108 CuadroTexto">
              <a:extLst>
                <a:ext uri="{FF2B5EF4-FFF2-40B4-BE49-F238E27FC236}">
                  <a16:creationId xmlns:a16="http://schemas.microsoft.com/office/drawing/2014/main" id="{1962FFB1-AC10-C552-BCE5-0EA8D513D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296" y="1052736"/>
              <a:ext cx="865705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Tarapacá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37" name="109 Conector recto">
              <a:extLst>
                <a:ext uri="{FF2B5EF4-FFF2-40B4-BE49-F238E27FC236}">
                  <a16:creationId xmlns:a16="http://schemas.microsoft.com/office/drawing/2014/main" id="{39A14E92-EA23-083B-3942-DC2F4D86AA1E}"/>
                </a:ext>
              </a:extLst>
            </p:cNvPr>
            <p:cNvCxnSpPr/>
            <p:nvPr/>
          </p:nvCxnSpPr>
          <p:spPr>
            <a:xfrm>
              <a:off x="1173306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110 Rectángulo">
              <a:extLst>
                <a:ext uri="{FF2B5EF4-FFF2-40B4-BE49-F238E27FC236}">
                  <a16:creationId xmlns:a16="http://schemas.microsoft.com/office/drawing/2014/main" id="{F78FA0E5-99BE-43F2-11C2-9684ABDD2820}"/>
                </a:ext>
              </a:extLst>
            </p:cNvPr>
            <p:cNvSpPr/>
            <p:nvPr/>
          </p:nvSpPr>
          <p:spPr>
            <a:xfrm>
              <a:off x="1115622" y="1629123"/>
              <a:ext cx="863595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Iquique</a:t>
              </a:r>
            </a:p>
          </p:txBody>
        </p:sp>
        <p:sp>
          <p:nvSpPr>
            <p:cNvPr id="39" name="111 CuadroTexto">
              <a:extLst>
                <a:ext uri="{FF2B5EF4-FFF2-40B4-BE49-F238E27FC236}">
                  <a16:creationId xmlns:a16="http://schemas.microsoft.com/office/drawing/2014/main" id="{69A8D934-3AD8-F48E-56A5-4F96EE58E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91" y="1052736"/>
              <a:ext cx="1073726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Antofagasta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40" name="112 Conector recto">
              <a:extLst>
                <a:ext uri="{FF2B5EF4-FFF2-40B4-BE49-F238E27FC236}">
                  <a16:creationId xmlns:a16="http://schemas.microsoft.com/office/drawing/2014/main" id="{41E47E96-721B-A656-F9EC-E63AFA3B11BD}"/>
                </a:ext>
              </a:extLst>
            </p:cNvPr>
            <p:cNvCxnSpPr/>
            <p:nvPr/>
          </p:nvCxnSpPr>
          <p:spPr>
            <a:xfrm>
              <a:off x="2109416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113 Rectángulo">
              <a:extLst>
                <a:ext uri="{FF2B5EF4-FFF2-40B4-BE49-F238E27FC236}">
                  <a16:creationId xmlns:a16="http://schemas.microsoft.com/office/drawing/2014/main" id="{846AB53B-715D-55B3-6051-16E326E477CA}"/>
                </a:ext>
              </a:extLst>
            </p:cNvPr>
            <p:cNvSpPr/>
            <p:nvPr/>
          </p:nvSpPr>
          <p:spPr>
            <a:xfrm>
              <a:off x="2051733" y="1629123"/>
              <a:ext cx="863595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Antofagasta</a:t>
              </a:r>
            </a:p>
          </p:txBody>
        </p:sp>
        <p:sp>
          <p:nvSpPr>
            <p:cNvPr id="42" name="114 CuadroTexto">
              <a:extLst>
                <a:ext uri="{FF2B5EF4-FFF2-40B4-BE49-F238E27FC236}">
                  <a16:creationId xmlns:a16="http://schemas.microsoft.com/office/drawing/2014/main" id="{F5C8C325-F527-69C7-E270-E83703B4E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767" y="1052736"/>
              <a:ext cx="834085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Atacama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43" name="115 Conector recto">
              <a:extLst>
                <a:ext uri="{FF2B5EF4-FFF2-40B4-BE49-F238E27FC236}">
                  <a16:creationId xmlns:a16="http://schemas.microsoft.com/office/drawing/2014/main" id="{44FC315B-F2EB-C65A-9A1A-33C3A31CA5E4}"/>
                </a:ext>
              </a:extLst>
            </p:cNvPr>
            <p:cNvCxnSpPr/>
            <p:nvPr/>
          </p:nvCxnSpPr>
          <p:spPr>
            <a:xfrm>
              <a:off x="3129578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116 Rectángulo">
              <a:extLst>
                <a:ext uri="{FF2B5EF4-FFF2-40B4-BE49-F238E27FC236}">
                  <a16:creationId xmlns:a16="http://schemas.microsoft.com/office/drawing/2014/main" id="{FB8294B2-78A9-6087-7F22-2B5DF3899628}"/>
                </a:ext>
              </a:extLst>
            </p:cNvPr>
            <p:cNvSpPr/>
            <p:nvPr/>
          </p:nvSpPr>
          <p:spPr>
            <a:xfrm>
              <a:off x="3071895" y="1629123"/>
              <a:ext cx="865242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Copiapó</a:t>
              </a:r>
            </a:p>
          </p:txBody>
        </p:sp>
        <p:sp>
          <p:nvSpPr>
            <p:cNvPr id="45" name="117 CuadroTexto">
              <a:extLst>
                <a:ext uri="{FF2B5EF4-FFF2-40B4-BE49-F238E27FC236}">
                  <a16:creationId xmlns:a16="http://schemas.microsoft.com/office/drawing/2014/main" id="{BE094A70-7571-292C-E264-CD0F98AF0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006" y="1052736"/>
              <a:ext cx="928944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Coquimbo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46" name="118 Conector recto">
              <a:extLst>
                <a:ext uri="{FF2B5EF4-FFF2-40B4-BE49-F238E27FC236}">
                  <a16:creationId xmlns:a16="http://schemas.microsoft.com/office/drawing/2014/main" id="{2DD93302-D040-1D20-04A2-F781FD8DCDEC}"/>
                </a:ext>
              </a:extLst>
            </p:cNvPr>
            <p:cNvCxnSpPr/>
            <p:nvPr/>
          </p:nvCxnSpPr>
          <p:spPr>
            <a:xfrm>
              <a:off x="4125019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119 Rectángulo">
              <a:extLst>
                <a:ext uri="{FF2B5EF4-FFF2-40B4-BE49-F238E27FC236}">
                  <a16:creationId xmlns:a16="http://schemas.microsoft.com/office/drawing/2014/main" id="{C0DDAD09-8A7E-7009-A1C3-661F9C598028}"/>
                </a:ext>
              </a:extLst>
            </p:cNvPr>
            <p:cNvSpPr/>
            <p:nvPr/>
          </p:nvSpPr>
          <p:spPr>
            <a:xfrm>
              <a:off x="4067337" y="1629123"/>
              <a:ext cx="865242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Coquimbo</a:t>
              </a:r>
            </a:p>
          </p:txBody>
        </p:sp>
        <p:sp>
          <p:nvSpPr>
            <p:cNvPr id="48" name="120 Rectángulo">
              <a:extLst>
                <a:ext uri="{FF2B5EF4-FFF2-40B4-BE49-F238E27FC236}">
                  <a16:creationId xmlns:a16="http://schemas.microsoft.com/office/drawing/2014/main" id="{AA120356-13C1-C382-8BB1-A847CAA417EB}"/>
                </a:ext>
              </a:extLst>
            </p:cNvPr>
            <p:cNvSpPr/>
            <p:nvPr/>
          </p:nvSpPr>
          <p:spPr>
            <a:xfrm>
              <a:off x="4067337" y="2037168"/>
              <a:ext cx="871653" cy="300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Ovalle</a:t>
              </a:r>
            </a:p>
          </p:txBody>
        </p:sp>
        <p:sp>
          <p:nvSpPr>
            <p:cNvPr id="49" name="121 CuadroTexto">
              <a:extLst>
                <a:ext uri="{FF2B5EF4-FFF2-40B4-BE49-F238E27FC236}">
                  <a16:creationId xmlns:a16="http://schemas.microsoft.com/office/drawing/2014/main" id="{314884F9-F317-08AD-C3A5-EC4B5333E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815" y="1052736"/>
              <a:ext cx="955570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Valparaíso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50" name="122 Conector recto">
              <a:extLst>
                <a:ext uri="{FF2B5EF4-FFF2-40B4-BE49-F238E27FC236}">
                  <a16:creationId xmlns:a16="http://schemas.microsoft.com/office/drawing/2014/main" id="{553C99A0-F80B-D25E-463E-38A8A5F144E8}"/>
                </a:ext>
              </a:extLst>
            </p:cNvPr>
            <p:cNvCxnSpPr/>
            <p:nvPr/>
          </p:nvCxnSpPr>
          <p:spPr>
            <a:xfrm>
              <a:off x="5204513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123 Rectángulo">
              <a:extLst>
                <a:ext uri="{FF2B5EF4-FFF2-40B4-BE49-F238E27FC236}">
                  <a16:creationId xmlns:a16="http://schemas.microsoft.com/office/drawing/2014/main" id="{78D8FE9C-E131-AC5E-6792-3817197F9EC6}"/>
                </a:ext>
              </a:extLst>
            </p:cNvPr>
            <p:cNvSpPr/>
            <p:nvPr/>
          </p:nvSpPr>
          <p:spPr>
            <a:xfrm>
              <a:off x="5148478" y="1629123"/>
              <a:ext cx="863595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Valparaíso</a:t>
              </a:r>
            </a:p>
          </p:txBody>
        </p:sp>
        <p:sp>
          <p:nvSpPr>
            <p:cNvPr id="52" name="125 Rectángulo">
              <a:extLst>
                <a:ext uri="{FF2B5EF4-FFF2-40B4-BE49-F238E27FC236}">
                  <a16:creationId xmlns:a16="http://schemas.microsoft.com/office/drawing/2014/main" id="{4DF54876-A949-375A-96DD-7F0F9C5C81D2}"/>
                </a:ext>
              </a:extLst>
            </p:cNvPr>
            <p:cNvSpPr/>
            <p:nvPr/>
          </p:nvSpPr>
          <p:spPr>
            <a:xfrm>
              <a:off x="5168255" y="2457657"/>
              <a:ext cx="863595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San Felipe</a:t>
              </a:r>
            </a:p>
          </p:txBody>
        </p:sp>
        <p:sp>
          <p:nvSpPr>
            <p:cNvPr id="53" name="129 CuadroTexto">
              <a:extLst>
                <a:ext uri="{FF2B5EF4-FFF2-40B4-BE49-F238E27FC236}">
                  <a16:creationId xmlns:a16="http://schemas.microsoft.com/office/drawing/2014/main" id="{BBC6D486-985D-C1E4-E56B-8172F52A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210" y="1052736"/>
              <a:ext cx="889004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O’Higgins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54" name="130 Conector recto">
              <a:extLst>
                <a:ext uri="{FF2B5EF4-FFF2-40B4-BE49-F238E27FC236}">
                  <a16:creationId xmlns:a16="http://schemas.microsoft.com/office/drawing/2014/main" id="{24D8CED3-D3A8-D933-2840-AC5CCB7C1CC4}"/>
                </a:ext>
              </a:extLst>
            </p:cNvPr>
            <p:cNvCxnSpPr/>
            <p:nvPr/>
          </p:nvCxnSpPr>
          <p:spPr>
            <a:xfrm>
              <a:off x="6213139" y="1480909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131 Rectángulo">
              <a:extLst>
                <a:ext uri="{FF2B5EF4-FFF2-40B4-BE49-F238E27FC236}">
                  <a16:creationId xmlns:a16="http://schemas.microsoft.com/office/drawing/2014/main" id="{8C0027E2-4F88-F513-D4B6-1ACF0F445739}"/>
                </a:ext>
              </a:extLst>
            </p:cNvPr>
            <p:cNvSpPr/>
            <p:nvPr/>
          </p:nvSpPr>
          <p:spPr>
            <a:xfrm>
              <a:off x="6155455" y="1629123"/>
              <a:ext cx="865243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Rancagua</a:t>
              </a:r>
            </a:p>
          </p:txBody>
        </p:sp>
        <p:sp>
          <p:nvSpPr>
            <p:cNvPr id="56" name="132 Rectángulo">
              <a:extLst>
                <a:ext uri="{FF2B5EF4-FFF2-40B4-BE49-F238E27FC236}">
                  <a16:creationId xmlns:a16="http://schemas.microsoft.com/office/drawing/2014/main" id="{80C8316E-B248-187B-689A-92E5DDB9C65B}"/>
                </a:ext>
              </a:extLst>
            </p:cNvPr>
            <p:cNvSpPr/>
            <p:nvPr/>
          </p:nvSpPr>
          <p:spPr>
            <a:xfrm>
              <a:off x="6155455" y="2060956"/>
              <a:ext cx="865243" cy="2872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San Fernando</a:t>
              </a:r>
            </a:p>
          </p:txBody>
        </p:sp>
        <p:sp>
          <p:nvSpPr>
            <p:cNvPr id="57" name="133 CuadroTexto">
              <a:extLst>
                <a:ext uri="{FF2B5EF4-FFF2-40B4-BE49-F238E27FC236}">
                  <a16:creationId xmlns:a16="http://schemas.microsoft.com/office/drawing/2014/main" id="{9CF18E6E-0679-7FDA-7DF3-B7C506796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80" y="3356992"/>
              <a:ext cx="622734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Maule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58" name="134 Conector recto">
              <a:extLst>
                <a:ext uri="{FF2B5EF4-FFF2-40B4-BE49-F238E27FC236}">
                  <a16:creationId xmlns:a16="http://schemas.microsoft.com/office/drawing/2014/main" id="{FEF77E7C-15DA-6314-B71E-9E2201932916}"/>
                </a:ext>
              </a:extLst>
            </p:cNvPr>
            <p:cNvCxnSpPr/>
            <p:nvPr/>
          </p:nvCxnSpPr>
          <p:spPr>
            <a:xfrm>
              <a:off x="237195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135 Rectángulo">
              <a:extLst>
                <a:ext uri="{FF2B5EF4-FFF2-40B4-BE49-F238E27FC236}">
                  <a16:creationId xmlns:a16="http://schemas.microsoft.com/office/drawing/2014/main" id="{A3DC7EAB-1A8F-A9F8-8C3F-70FF3D579ADD}"/>
                </a:ext>
              </a:extLst>
            </p:cNvPr>
            <p:cNvSpPr/>
            <p:nvPr/>
          </p:nvSpPr>
          <p:spPr>
            <a:xfrm>
              <a:off x="179512" y="393284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Talca</a:t>
              </a:r>
            </a:p>
          </p:txBody>
        </p:sp>
        <p:sp>
          <p:nvSpPr>
            <p:cNvPr id="60" name="136 Rectángulo">
              <a:extLst>
                <a:ext uri="{FF2B5EF4-FFF2-40B4-BE49-F238E27FC236}">
                  <a16:creationId xmlns:a16="http://schemas.microsoft.com/office/drawing/2014/main" id="{22214111-6E10-2B4A-387B-6105B30B2AC8}"/>
                </a:ext>
              </a:extLst>
            </p:cNvPr>
            <p:cNvSpPr/>
            <p:nvPr/>
          </p:nvSpPr>
          <p:spPr>
            <a:xfrm>
              <a:off x="179512" y="4364673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Curicó</a:t>
              </a:r>
            </a:p>
          </p:txBody>
        </p:sp>
        <p:sp>
          <p:nvSpPr>
            <p:cNvPr id="61" name="137 Rectángulo">
              <a:extLst>
                <a:ext uri="{FF2B5EF4-FFF2-40B4-BE49-F238E27FC236}">
                  <a16:creationId xmlns:a16="http://schemas.microsoft.com/office/drawing/2014/main" id="{024FDC82-ABD4-4707-CF07-B48B8D053CA4}"/>
                </a:ext>
              </a:extLst>
            </p:cNvPr>
            <p:cNvSpPr/>
            <p:nvPr/>
          </p:nvSpPr>
          <p:spPr>
            <a:xfrm>
              <a:off x="179512" y="4796506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Linares</a:t>
              </a:r>
            </a:p>
          </p:txBody>
        </p:sp>
        <p:sp>
          <p:nvSpPr>
            <p:cNvPr id="62" name="138 CuadroTexto">
              <a:extLst>
                <a:ext uri="{FF2B5EF4-FFF2-40B4-BE49-F238E27FC236}">
                  <a16:creationId xmlns:a16="http://schemas.microsoft.com/office/drawing/2014/main" id="{AB303D09-E148-68D8-421C-F20DDB73D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578" y="3356992"/>
              <a:ext cx="638946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Biobío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63" name="139 Conector recto">
              <a:extLst>
                <a:ext uri="{FF2B5EF4-FFF2-40B4-BE49-F238E27FC236}">
                  <a16:creationId xmlns:a16="http://schemas.microsoft.com/office/drawing/2014/main" id="{52E65546-3468-12FF-48F4-379F78564013}"/>
                </a:ext>
              </a:extLst>
            </p:cNvPr>
            <p:cNvCxnSpPr/>
            <p:nvPr/>
          </p:nvCxnSpPr>
          <p:spPr>
            <a:xfrm>
              <a:off x="2185205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140 Rectángulo">
              <a:extLst>
                <a:ext uri="{FF2B5EF4-FFF2-40B4-BE49-F238E27FC236}">
                  <a16:creationId xmlns:a16="http://schemas.microsoft.com/office/drawing/2014/main" id="{6879B546-981D-848F-A132-50998CF5C690}"/>
                </a:ext>
              </a:extLst>
            </p:cNvPr>
            <p:cNvSpPr/>
            <p:nvPr/>
          </p:nvSpPr>
          <p:spPr>
            <a:xfrm>
              <a:off x="2127521" y="393284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Concepción</a:t>
              </a:r>
            </a:p>
          </p:txBody>
        </p:sp>
        <p:sp>
          <p:nvSpPr>
            <p:cNvPr id="65" name="142 Rectángulo">
              <a:extLst>
                <a:ext uri="{FF2B5EF4-FFF2-40B4-BE49-F238E27FC236}">
                  <a16:creationId xmlns:a16="http://schemas.microsoft.com/office/drawing/2014/main" id="{F60D2D86-1C23-4527-2D8D-C04D03DEBE91}"/>
                </a:ext>
              </a:extLst>
            </p:cNvPr>
            <p:cNvSpPr/>
            <p:nvPr/>
          </p:nvSpPr>
          <p:spPr>
            <a:xfrm>
              <a:off x="2127521" y="434857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Los Ángeles</a:t>
              </a:r>
            </a:p>
          </p:txBody>
        </p:sp>
        <p:sp>
          <p:nvSpPr>
            <p:cNvPr id="66" name="143 CuadroTexto">
              <a:extLst>
                <a:ext uri="{FF2B5EF4-FFF2-40B4-BE49-F238E27FC236}">
                  <a16:creationId xmlns:a16="http://schemas.microsoft.com/office/drawing/2014/main" id="{843215BF-270E-3760-771F-7EDA8ECF9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724" y="3356992"/>
              <a:ext cx="921665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Araucanía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67" name="144 Conector recto">
              <a:extLst>
                <a:ext uri="{FF2B5EF4-FFF2-40B4-BE49-F238E27FC236}">
                  <a16:creationId xmlns:a16="http://schemas.microsoft.com/office/drawing/2014/main" id="{2BBA62A9-27F3-AD11-7000-619C74F9BFB8}"/>
                </a:ext>
              </a:extLst>
            </p:cNvPr>
            <p:cNvCxnSpPr/>
            <p:nvPr/>
          </p:nvCxnSpPr>
          <p:spPr>
            <a:xfrm>
              <a:off x="3173719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145 Rectángulo">
              <a:extLst>
                <a:ext uri="{FF2B5EF4-FFF2-40B4-BE49-F238E27FC236}">
                  <a16:creationId xmlns:a16="http://schemas.microsoft.com/office/drawing/2014/main" id="{08E128D3-D575-0EE2-1D99-2F9A4F137043}"/>
                </a:ext>
              </a:extLst>
            </p:cNvPr>
            <p:cNvSpPr/>
            <p:nvPr/>
          </p:nvSpPr>
          <p:spPr>
            <a:xfrm>
              <a:off x="3116036" y="393284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Temuco</a:t>
              </a:r>
            </a:p>
          </p:txBody>
        </p:sp>
        <p:sp>
          <p:nvSpPr>
            <p:cNvPr id="69" name="146 Rectángulo">
              <a:extLst>
                <a:ext uri="{FF2B5EF4-FFF2-40B4-BE49-F238E27FC236}">
                  <a16:creationId xmlns:a16="http://schemas.microsoft.com/office/drawing/2014/main" id="{E9784664-495F-DD00-B2AB-E849F90E21A1}"/>
                </a:ext>
              </a:extLst>
            </p:cNvPr>
            <p:cNvSpPr/>
            <p:nvPr/>
          </p:nvSpPr>
          <p:spPr>
            <a:xfrm>
              <a:off x="3116036" y="4364673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Angol</a:t>
              </a:r>
            </a:p>
          </p:txBody>
        </p:sp>
        <p:sp>
          <p:nvSpPr>
            <p:cNvPr id="70" name="152 CuadroTexto">
              <a:extLst>
                <a:ext uri="{FF2B5EF4-FFF2-40B4-BE49-F238E27FC236}">
                  <a16:creationId xmlns:a16="http://schemas.microsoft.com/office/drawing/2014/main" id="{50E220C4-EEFB-6C6A-F2CE-6AE4CD70F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034" y="3356992"/>
              <a:ext cx="795273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Los Ríos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71" name="153 Conector recto">
              <a:extLst>
                <a:ext uri="{FF2B5EF4-FFF2-40B4-BE49-F238E27FC236}">
                  <a16:creationId xmlns:a16="http://schemas.microsoft.com/office/drawing/2014/main" id="{9A3A7DEB-27A9-1A54-1C46-CC8CF8A3CFBD}"/>
                </a:ext>
              </a:extLst>
            </p:cNvPr>
            <p:cNvCxnSpPr/>
            <p:nvPr/>
          </p:nvCxnSpPr>
          <p:spPr>
            <a:xfrm>
              <a:off x="4180697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154 Rectángulo">
              <a:extLst>
                <a:ext uri="{FF2B5EF4-FFF2-40B4-BE49-F238E27FC236}">
                  <a16:creationId xmlns:a16="http://schemas.microsoft.com/office/drawing/2014/main" id="{510005AB-4814-DAC7-D506-7978489B7C17}"/>
                </a:ext>
              </a:extLst>
            </p:cNvPr>
            <p:cNvSpPr/>
            <p:nvPr/>
          </p:nvSpPr>
          <p:spPr>
            <a:xfrm>
              <a:off x="4124662" y="393284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Valdivia</a:t>
              </a:r>
            </a:p>
          </p:txBody>
        </p:sp>
        <p:sp>
          <p:nvSpPr>
            <p:cNvPr id="73" name="155 Rectángulo">
              <a:extLst>
                <a:ext uri="{FF2B5EF4-FFF2-40B4-BE49-F238E27FC236}">
                  <a16:creationId xmlns:a16="http://schemas.microsoft.com/office/drawing/2014/main" id="{DD70CDBD-001B-C45C-124A-4E00BE06B929}"/>
                </a:ext>
              </a:extLst>
            </p:cNvPr>
            <p:cNvSpPr/>
            <p:nvPr/>
          </p:nvSpPr>
          <p:spPr>
            <a:xfrm>
              <a:off x="4124662" y="4364673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La Unión</a:t>
              </a:r>
            </a:p>
          </p:txBody>
        </p:sp>
        <p:sp>
          <p:nvSpPr>
            <p:cNvPr id="74" name="156 CuadroTexto">
              <a:extLst>
                <a:ext uri="{FF2B5EF4-FFF2-40B4-BE49-F238E27FC236}">
                  <a16:creationId xmlns:a16="http://schemas.microsoft.com/office/drawing/2014/main" id="{BD5BAC5A-7C74-AEFE-5490-0B147EBA8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615" y="3356992"/>
              <a:ext cx="915013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Los Lagos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75" name="157 Conector recto">
              <a:extLst>
                <a:ext uri="{FF2B5EF4-FFF2-40B4-BE49-F238E27FC236}">
                  <a16:creationId xmlns:a16="http://schemas.microsoft.com/office/drawing/2014/main" id="{19622266-2CEE-24D4-C4E6-9FEF34633674}"/>
                </a:ext>
              </a:extLst>
            </p:cNvPr>
            <p:cNvCxnSpPr/>
            <p:nvPr/>
          </p:nvCxnSpPr>
          <p:spPr>
            <a:xfrm>
              <a:off x="5244661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158 Rectángulo">
              <a:extLst>
                <a:ext uri="{FF2B5EF4-FFF2-40B4-BE49-F238E27FC236}">
                  <a16:creationId xmlns:a16="http://schemas.microsoft.com/office/drawing/2014/main" id="{CB51F66E-99CE-710F-6CFD-F84F197BD441}"/>
                </a:ext>
              </a:extLst>
            </p:cNvPr>
            <p:cNvSpPr/>
            <p:nvPr/>
          </p:nvSpPr>
          <p:spPr>
            <a:xfrm>
              <a:off x="5186977" y="3932841"/>
              <a:ext cx="865243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Puerto Montt</a:t>
              </a:r>
            </a:p>
          </p:txBody>
        </p:sp>
        <p:sp>
          <p:nvSpPr>
            <p:cNvPr id="77" name="159 Rectángulo">
              <a:extLst>
                <a:ext uri="{FF2B5EF4-FFF2-40B4-BE49-F238E27FC236}">
                  <a16:creationId xmlns:a16="http://schemas.microsoft.com/office/drawing/2014/main" id="{70EB5555-3748-5C20-510D-52F7927FB986}"/>
                </a:ext>
              </a:extLst>
            </p:cNvPr>
            <p:cNvSpPr/>
            <p:nvPr/>
          </p:nvSpPr>
          <p:spPr>
            <a:xfrm>
              <a:off x="5186977" y="4364673"/>
              <a:ext cx="865243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Osorno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78" name="160 Rectángulo">
              <a:extLst>
                <a:ext uri="{FF2B5EF4-FFF2-40B4-BE49-F238E27FC236}">
                  <a16:creationId xmlns:a16="http://schemas.microsoft.com/office/drawing/2014/main" id="{97171FF9-144F-6FF6-BF71-E2DE00BF2F3A}"/>
                </a:ext>
              </a:extLst>
            </p:cNvPr>
            <p:cNvSpPr/>
            <p:nvPr/>
          </p:nvSpPr>
          <p:spPr>
            <a:xfrm>
              <a:off x="5186977" y="4796506"/>
              <a:ext cx="865243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Castro</a:t>
              </a:r>
            </a:p>
          </p:txBody>
        </p:sp>
        <p:sp>
          <p:nvSpPr>
            <p:cNvPr id="79" name="161 Rectángulo">
              <a:extLst>
                <a:ext uri="{FF2B5EF4-FFF2-40B4-BE49-F238E27FC236}">
                  <a16:creationId xmlns:a16="http://schemas.microsoft.com/office/drawing/2014/main" id="{8D650E86-9FA7-8216-EB6E-9BF6462E44DE}"/>
                </a:ext>
              </a:extLst>
            </p:cNvPr>
            <p:cNvSpPr/>
            <p:nvPr/>
          </p:nvSpPr>
          <p:spPr>
            <a:xfrm>
              <a:off x="5186977" y="5228339"/>
              <a:ext cx="865243" cy="2891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schemeClr val="tx2"/>
                  </a:solidFill>
                  <a:latin typeface="Verdana" pitchFamily="34" charset="0"/>
                </a:rPr>
                <a:t>Ancud</a:t>
              </a:r>
            </a:p>
          </p:txBody>
        </p:sp>
        <p:sp>
          <p:nvSpPr>
            <p:cNvPr id="80" name="162 Rectángulo">
              <a:extLst>
                <a:ext uri="{FF2B5EF4-FFF2-40B4-BE49-F238E27FC236}">
                  <a16:creationId xmlns:a16="http://schemas.microsoft.com/office/drawing/2014/main" id="{E2BC0A6E-6E7F-3FD7-A8D6-10286DB813AF}"/>
                </a:ext>
              </a:extLst>
            </p:cNvPr>
            <p:cNvSpPr/>
            <p:nvPr/>
          </p:nvSpPr>
          <p:spPr>
            <a:xfrm>
              <a:off x="5186977" y="5662002"/>
              <a:ext cx="865243" cy="2872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schemeClr val="tx2"/>
                  </a:solidFill>
                  <a:latin typeface="Verdana" pitchFamily="34" charset="0"/>
                </a:rPr>
                <a:t>Quellón</a:t>
              </a:r>
            </a:p>
          </p:txBody>
        </p:sp>
        <p:sp>
          <p:nvSpPr>
            <p:cNvPr id="81" name="165 CuadroTexto">
              <a:extLst>
                <a:ext uri="{FF2B5EF4-FFF2-40B4-BE49-F238E27FC236}">
                  <a16:creationId xmlns:a16="http://schemas.microsoft.com/office/drawing/2014/main" id="{E2723784-322B-8CBB-65D4-6247541CC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687" y="3356992"/>
              <a:ext cx="633956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Aysén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82" name="166 Conector recto">
              <a:extLst>
                <a:ext uri="{FF2B5EF4-FFF2-40B4-BE49-F238E27FC236}">
                  <a16:creationId xmlns:a16="http://schemas.microsoft.com/office/drawing/2014/main" id="{7EB15477-B6FC-A402-6094-06EFDD9F5FFC}"/>
                </a:ext>
              </a:extLst>
            </p:cNvPr>
            <p:cNvCxnSpPr/>
            <p:nvPr/>
          </p:nvCxnSpPr>
          <p:spPr>
            <a:xfrm>
              <a:off x="6300720" y="378462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167 Rectángulo">
              <a:extLst>
                <a:ext uri="{FF2B5EF4-FFF2-40B4-BE49-F238E27FC236}">
                  <a16:creationId xmlns:a16="http://schemas.microsoft.com/office/drawing/2014/main" id="{ADC76D94-C973-8CAE-26BC-C6C5D8506CF7}"/>
                </a:ext>
              </a:extLst>
            </p:cNvPr>
            <p:cNvSpPr/>
            <p:nvPr/>
          </p:nvSpPr>
          <p:spPr>
            <a:xfrm>
              <a:off x="6231527" y="4364673"/>
              <a:ext cx="863595" cy="2891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schemeClr val="tx2"/>
                  </a:solidFill>
                  <a:latin typeface="Verdana" pitchFamily="34" charset="0"/>
                </a:rPr>
                <a:t>Aysén</a:t>
              </a:r>
            </a:p>
          </p:txBody>
        </p:sp>
        <p:sp>
          <p:nvSpPr>
            <p:cNvPr id="84" name="168 CuadroTexto">
              <a:extLst>
                <a:ext uri="{FF2B5EF4-FFF2-40B4-BE49-F238E27FC236}">
                  <a16:creationId xmlns:a16="http://schemas.microsoft.com/office/drawing/2014/main" id="{EA7539B4-E4B9-D8C4-9AB7-81A8B056D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059" y="3381883"/>
              <a:ext cx="1006480" cy="30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Magallanes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</p:txBody>
        </p:sp>
        <p:cxnSp>
          <p:nvCxnSpPr>
            <p:cNvPr id="85" name="169 Conector recto">
              <a:extLst>
                <a:ext uri="{FF2B5EF4-FFF2-40B4-BE49-F238E27FC236}">
                  <a16:creationId xmlns:a16="http://schemas.microsoft.com/office/drawing/2014/main" id="{43CD98A3-C7A8-EAA9-CFCF-4192BBFF5F5F}"/>
                </a:ext>
              </a:extLst>
            </p:cNvPr>
            <p:cNvCxnSpPr/>
            <p:nvPr/>
          </p:nvCxnSpPr>
          <p:spPr>
            <a:xfrm>
              <a:off x="7254682" y="3780968"/>
              <a:ext cx="735044" cy="366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170 Rectángulo">
              <a:extLst>
                <a:ext uri="{FF2B5EF4-FFF2-40B4-BE49-F238E27FC236}">
                  <a16:creationId xmlns:a16="http://schemas.microsoft.com/office/drawing/2014/main" id="{CDB7AF9A-9B9B-BF99-846B-C3F5C646EC0A}"/>
                </a:ext>
              </a:extLst>
            </p:cNvPr>
            <p:cNvSpPr/>
            <p:nvPr/>
          </p:nvSpPr>
          <p:spPr>
            <a:xfrm>
              <a:off x="7243758" y="3932841"/>
              <a:ext cx="863595" cy="289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Punta Arenas</a:t>
              </a:r>
            </a:p>
          </p:txBody>
        </p:sp>
        <p:sp>
          <p:nvSpPr>
            <p:cNvPr id="87" name="171 Rectángulo">
              <a:extLst>
                <a:ext uri="{FF2B5EF4-FFF2-40B4-BE49-F238E27FC236}">
                  <a16:creationId xmlns:a16="http://schemas.microsoft.com/office/drawing/2014/main" id="{11451C68-FC8B-B9EE-45CA-6C77CBC50B28}"/>
                </a:ext>
              </a:extLst>
            </p:cNvPr>
            <p:cNvSpPr/>
            <p:nvPr/>
          </p:nvSpPr>
          <p:spPr>
            <a:xfrm>
              <a:off x="7243758" y="4364673"/>
              <a:ext cx="863596" cy="2891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schemeClr val="tx2"/>
                  </a:solidFill>
                  <a:latin typeface="Verdana" pitchFamily="34" charset="0"/>
                </a:rPr>
                <a:t>Puerto Natales</a:t>
              </a:r>
            </a:p>
          </p:txBody>
        </p:sp>
      </p:grpSp>
      <p:sp>
        <p:nvSpPr>
          <p:cNvPr id="88" name="149 Rectángulo">
            <a:extLst>
              <a:ext uri="{FF2B5EF4-FFF2-40B4-BE49-F238E27FC236}">
                <a16:creationId xmlns:a16="http://schemas.microsoft.com/office/drawing/2014/main" id="{ED0FA6DC-E520-D1AC-CFA9-2C4480EDE1DC}"/>
              </a:ext>
            </a:extLst>
          </p:cNvPr>
          <p:cNvSpPr/>
          <p:nvPr/>
        </p:nvSpPr>
        <p:spPr bwMode="auto">
          <a:xfrm>
            <a:off x="3026083" y="2549975"/>
            <a:ext cx="781334" cy="250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schemeClr val="bg1"/>
                </a:solidFill>
                <a:latin typeface="Verdana" pitchFamily="34" charset="0"/>
              </a:rPr>
              <a:t>Alto Hospicio  </a:t>
            </a:r>
          </a:p>
        </p:txBody>
      </p:sp>
      <p:sp>
        <p:nvSpPr>
          <p:cNvPr id="89" name="138 CuadroTexto">
            <a:extLst>
              <a:ext uri="{FF2B5EF4-FFF2-40B4-BE49-F238E27FC236}">
                <a16:creationId xmlns:a16="http://schemas.microsoft.com/office/drawing/2014/main" id="{7421613C-F533-6468-71F0-E512A7FA8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502" y="3491123"/>
            <a:ext cx="5902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rPr>
              <a:t>Ñuble</a:t>
            </a:r>
            <a:endParaRPr lang="es-CL" altLang="es-CL" sz="1100" dirty="0">
              <a:solidFill>
                <a:srgbClr val="7F7F7F"/>
              </a:solidFill>
              <a:latin typeface="Verdana" pitchFamily="34" charset="0"/>
              <a:ea typeface="ヒラギノ角ゴ Pro W3" charset="-128"/>
            </a:endParaRPr>
          </a:p>
        </p:txBody>
      </p:sp>
      <p:sp>
        <p:nvSpPr>
          <p:cNvPr id="90" name="140 Rectángulo">
            <a:extLst>
              <a:ext uri="{FF2B5EF4-FFF2-40B4-BE49-F238E27FC236}">
                <a16:creationId xmlns:a16="http://schemas.microsoft.com/office/drawing/2014/main" id="{2BF5F12C-6AEA-460F-73A0-52F30CA55113}"/>
              </a:ext>
            </a:extLst>
          </p:cNvPr>
          <p:cNvSpPr/>
          <p:nvPr/>
        </p:nvSpPr>
        <p:spPr bwMode="auto">
          <a:xfrm>
            <a:off x="3057456" y="3908376"/>
            <a:ext cx="832412" cy="250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prstClr val="white"/>
                </a:solidFill>
                <a:latin typeface="Verdana" pitchFamily="34" charset="0"/>
              </a:rPr>
              <a:t>Chillán</a:t>
            </a:r>
          </a:p>
        </p:txBody>
      </p:sp>
      <p:cxnSp>
        <p:nvCxnSpPr>
          <p:cNvPr id="91" name="139 Conector recto">
            <a:extLst>
              <a:ext uri="{FF2B5EF4-FFF2-40B4-BE49-F238E27FC236}">
                <a16:creationId xmlns:a16="http://schemas.microsoft.com/office/drawing/2014/main" id="{C80B61D5-977C-AEDE-E8CC-52F2E3C844DD}"/>
              </a:ext>
            </a:extLst>
          </p:cNvPr>
          <p:cNvCxnSpPr/>
          <p:nvPr/>
        </p:nvCxnSpPr>
        <p:spPr bwMode="auto">
          <a:xfrm>
            <a:off x="3131088" y="3784551"/>
            <a:ext cx="708502" cy="31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162 Rectángulo">
            <a:extLst>
              <a:ext uri="{FF2B5EF4-FFF2-40B4-BE49-F238E27FC236}">
                <a16:creationId xmlns:a16="http://schemas.microsoft.com/office/drawing/2014/main" id="{649B74CC-1B56-C341-EF4C-54ADADC90669}"/>
              </a:ext>
            </a:extLst>
          </p:cNvPr>
          <p:cNvSpPr/>
          <p:nvPr/>
        </p:nvSpPr>
        <p:spPr bwMode="auto">
          <a:xfrm>
            <a:off x="4892187" y="4515636"/>
            <a:ext cx="801722" cy="205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 err="1">
                <a:solidFill>
                  <a:schemeClr val="tx2"/>
                </a:solidFill>
                <a:latin typeface="Verdana" pitchFamily="34" charset="0"/>
              </a:rPr>
              <a:t>Collipulli</a:t>
            </a:r>
            <a:endParaRPr lang="es-CL" sz="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3" name="159 Rectángulo">
            <a:extLst>
              <a:ext uri="{FF2B5EF4-FFF2-40B4-BE49-F238E27FC236}">
                <a16:creationId xmlns:a16="http://schemas.microsoft.com/office/drawing/2014/main" id="{96ADC3AE-D0D1-D9E1-D9CB-B08A7BAD1B7E}"/>
              </a:ext>
            </a:extLst>
          </p:cNvPr>
          <p:cNvSpPr/>
          <p:nvPr/>
        </p:nvSpPr>
        <p:spPr bwMode="auto">
          <a:xfrm>
            <a:off x="7751270" y="3908376"/>
            <a:ext cx="801722" cy="206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800" dirty="0">
                <a:solidFill>
                  <a:prstClr val="white"/>
                </a:solidFill>
                <a:latin typeface="Verdana" pitchFamily="34" charset="0"/>
              </a:rPr>
              <a:t>Coyhaique</a:t>
            </a:r>
            <a:endParaRPr lang="es-CL" sz="800" dirty="0">
              <a:solidFill>
                <a:prstClr val="white"/>
              </a:solidFill>
              <a:latin typeface="Verdana" pitchFamily="34" charset="0"/>
            </a:endParaRPr>
          </a:p>
        </p:txBody>
      </p:sp>
      <p:graphicFrame>
        <p:nvGraphicFramePr>
          <p:cNvPr id="94" name="34 Tabla">
            <a:extLst>
              <a:ext uri="{FF2B5EF4-FFF2-40B4-BE49-F238E27FC236}">
                <a16:creationId xmlns:a16="http://schemas.microsoft.com/office/drawing/2014/main" id="{CEE3CDD5-8FE4-6978-0D2D-93C500EDD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47376"/>
              </p:ext>
            </p:extLst>
          </p:nvPr>
        </p:nvGraphicFramePr>
        <p:xfrm>
          <a:off x="8452242" y="4950792"/>
          <a:ext cx="1773237" cy="571078"/>
        </p:xfrm>
        <a:graphic>
          <a:graphicData uri="http://schemas.openxmlformats.org/drawingml/2006/table">
            <a:tbl>
              <a:tblPr firstRow="1" firstCol="1" bandRow="1"/>
              <a:tblGrid>
                <a:gridCol w="24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80808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Centros </a:t>
                      </a:r>
                      <a:endParaRPr lang="es-E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Puntos de Atención</a:t>
                      </a:r>
                      <a:r>
                        <a:rPr lang="es-ES" sz="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ES" sz="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" name="123 Rectángulo">
            <a:extLst>
              <a:ext uri="{FF2B5EF4-FFF2-40B4-BE49-F238E27FC236}">
                <a16:creationId xmlns:a16="http://schemas.microsoft.com/office/drawing/2014/main" id="{84AEDAFC-1773-3205-DFC6-D1CE91701463}"/>
              </a:ext>
            </a:extLst>
          </p:cNvPr>
          <p:cNvSpPr/>
          <p:nvPr/>
        </p:nvSpPr>
        <p:spPr bwMode="auto">
          <a:xfrm>
            <a:off x="6775701" y="2532977"/>
            <a:ext cx="800195" cy="2052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prstClr val="white"/>
                </a:solidFill>
                <a:latin typeface="Verdana" pitchFamily="34" charset="0"/>
              </a:rPr>
              <a:t>San Antonio</a:t>
            </a:r>
          </a:p>
        </p:txBody>
      </p:sp>
      <p:sp>
        <p:nvSpPr>
          <p:cNvPr id="96" name="123 Rectángulo">
            <a:extLst>
              <a:ext uri="{FF2B5EF4-FFF2-40B4-BE49-F238E27FC236}">
                <a16:creationId xmlns:a16="http://schemas.microsoft.com/office/drawing/2014/main" id="{45237AE2-AD11-B97D-6A76-716246A0E499}"/>
              </a:ext>
            </a:extLst>
          </p:cNvPr>
          <p:cNvSpPr/>
          <p:nvPr/>
        </p:nvSpPr>
        <p:spPr bwMode="auto">
          <a:xfrm>
            <a:off x="5762329" y="2840777"/>
            <a:ext cx="800195" cy="2052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prstClr val="white"/>
                </a:solidFill>
                <a:latin typeface="Verdana" pitchFamily="34" charset="0"/>
              </a:rPr>
              <a:t>La Serena</a:t>
            </a:r>
          </a:p>
        </p:txBody>
      </p:sp>
      <p:sp>
        <p:nvSpPr>
          <p:cNvPr id="97" name="162 Rectángulo">
            <a:extLst>
              <a:ext uri="{FF2B5EF4-FFF2-40B4-BE49-F238E27FC236}">
                <a16:creationId xmlns:a16="http://schemas.microsoft.com/office/drawing/2014/main" id="{649B74CC-1B56-C341-EF4C-54ADADC90669}"/>
              </a:ext>
            </a:extLst>
          </p:cNvPr>
          <p:cNvSpPr/>
          <p:nvPr/>
        </p:nvSpPr>
        <p:spPr bwMode="auto">
          <a:xfrm>
            <a:off x="5812691" y="4505984"/>
            <a:ext cx="801722" cy="205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800" dirty="0" err="1" smtClean="0">
                <a:solidFill>
                  <a:schemeClr val="tx2"/>
                </a:solidFill>
                <a:latin typeface="Verdana" pitchFamily="34" charset="0"/>
              </a:rPr>
              <a:t>Panguipulli</a:t>
            </a:r>
            <a:endParaRPr lang="es-CL" sz="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8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20633" y="630194"/>
            <a:ext cx="858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61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Región Metropolitana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77092E-1AD7-098B-5A89-6919BB4CDE20}"/>
              </a:ext>
            </a:extLst>
          </p:cNvPr>
          <p:cNvCxnSpPr>
            <a:cxnSpLocks/>
          </p:cNvCxnSpPr>
          <p:nvPr/>
        </p:nvCxnSpPr>
        <p:spPr>
          <a:xfrm>
            <a:off x="52420" y="1276525"/>
            <a:ext cx="8496000" cy="0"/>
          </a:xfrm>
          <a:prstGeom prst="line">
            <a:avLst/>
          </a:prstGeom>
          <a:ln>
            <a:solidFill>
              <a:srgbClr val="157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9 Grupo">
            <a:extLst>
              <a:ext uri="{FF2B5EF4-FFF2-40B4-BE49-F238E27FC236}">
                <a16:creationId xmlns:a16="http://schemas.microsoft.com/office/drawing/2014/main" id="{8D4FE24A-D52F-D6A2-1A60-D44A71CC4A8D}"/>
              </a:ext>
            </a:extLst>
          </p:cNvPr>
          <p:cNvGrpSpPr>
            <a:grpSpLocks/>
          </p:cNvGrpSpPr>
          <p:nvPr/>
        </p:nvGrpSpPr>
        <p:grpSpPr bwMode="auto">
          <a:xfrm>
            <a:off x="2608352" y="1877873"/>
            <a:ext cx="5197475" cy="3289862"/>
            <a:chOff x="2118166" y="2060848"/>
            <a:chExt cx="4732677" cy="2559624"/>
          </a:xfrm>
        </p:grpSpPr>
        <p:sp>
          <p:nvSpPr>
            <p:cNvPr id="4" name="133 CuadroTexto">
              <a:extLst>
                <a:ext uri="{FF2B5EF4-FFF2-40B4-BE49-F238E27FC236}">
                  <a16:creationId xmlns:a16="http://schemas.microsoft.com/office/drawing/2014/main" id="{84209C4A-62AE-D05C-0034-80C3B7A45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166" y="2060848"/>
              <a:ext cx="1029605" cy="33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RM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  <a:p>
              <a:pPr algn="ctr"/>
              <a:r>
                <a:rPr lang="es-CL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Centro-Norte </a:t>
              </a:r>
            </a:p>
          </p:txBody>
        </p:sp>
        <p:cxnSp>
          <p:nvCxnSpPr>
            <p:cNvPr id="5" name="134 Conector recto">
              <a:extLst>
                <a:ext uri="{FF2B5EF4-FFF2-40B4-BE49-F238E27FC236}">
                  <a16:creationId xmlns:a16="http://schemas.microsoft.com/office/drawing/2014/main" id="{F3F16EB7-33BE-374C-51C5-3F3CFF444561}"/>
                </a:ext>
              </a:extLst>
            </p:cNvPr>
            <p:cNvCxnSpPr/>
            <p:nvPr/>
          </p:nvCxnSpPr>
          <p:spPr>
            <a:xfrm>
              <a:off x="2282957" y="2488203"/>
              <a:ext cx="735777" cy="49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135 Rectángulo">
              <a:extLst>
                <a:ext uri="{FF2B5EF4-FFF2-40B4-BE49-F238E27FC236}">
                  <a16:creationId xmlns:a16="http://schemas.microsoft.com/office/drawing/2014/main" id="{5F11E2B8-7313-F3B9-316E-0852B56C42CE}"/>
                </a:ext>
              </a:extLst>
            </p:cNvPr>
            <p:cNvSpPr/>
            <p:nvPr/>
          </p:nvSpPr>
          <p:spPr>
            <a:xfrm>
              <a:off x="2226581" y="2636418"/>
              <a:ext cx="864429" cy="289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Recoleta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8" name="136 Rectángulo">
              <a:extLst>
                <a:ext uri="{FF2B5EF4-FFF2-40B4-BE49-F238E27FC236}">
                  <a16:creationId xmlns:a16="http://schemas.microsoft.com/office/drawing/2014/main" id="{B63C7A26-2C10-FB4B-BFAC-A30729724D48}"/>
                </a:ext>
              </a:extLst>
            </p:cNvPr>
            <p:cNvSpPr/>
            <p:nvPr/>
          </p:nvSpPr>
          <p:spPr>
            <a:xfrm>
              <a:off x="2226581" y="3068713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Huechuraba</a:t>
              </a:r>
            </a:p>
          </p:txBody>
        </p:sp>
        <p:sp>
          <p:nvSpPr>
            <p:cNvPr id="9" name="137 Rectángulo">
              <a:extLst>
                <a:ext uri="{FF2B5EF4-FFF2-40B4-BE49-F238E27FC236}">
                  <a16:creationId xmlns:a16="http://schemas.microsoft.com/office/drawing/2014/main" id="{23DAF1E6-DFC6-A4BC-B0EA-02C0B07A77AF}"/>
                </a:ext>
              </a:extLst>
            </p:cNvPr>
            <p:cNvSpPr/>
            <p:nvPr/>
          </p:nvSpPr>
          <p:spPr>
            <a:xfrm>
              <a:off x="2226581" y="3501008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Lampa</a:t>
              </a:r>
            </a:p>
          </p:txBody>
        </p:sp>
        <p:sp>
          <p:nvSpPr>
            <p:cNvPr id="12" name="155 Rectángulo">
              <a:extLst>
                <a:ext uri="{FF2B5EF4-FFF2-40B4-BE49-F238E27FC236}">
                  <a16:creationId xmlns:a16="http://schemas.microsoft.com/office/drawing/2014/main" id="{241795FC-3B2D-BE33-9D7E-14C96E26D1DE}"/>
                </a:ext>
              </a:extLst>
            </p:cNvPr>
            <p:cNvSpPr/>
            <p:nvPr/>
          </p:nvSpPr>
          <p:spPr>
            <a:xfrm>
              <a:off x="5986414" y="3493597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San Bernardo</a:t>
              </a:r>
            </a:p>
          </p:txBody>
        </p:sp>
        <p:sp>
          <p:nvSpPr>
            <p:cNvPr id="14" name="72 Rectángulo">
              <a:extLst>
                <a:ext uri="{FF2B5EF4-FFF2-40B4-BE49-F238E27FC236}">
                  <a16:creationId xmlns:a16="http://schemas.microsoft.com/office/drawing/2014/main" id="{6BBFD316-E75C-F1FE-4685-CD3F083AEF5A}"/>
                </a:ext>
              </a:extLst>
            </p:cNvPr>
            <p:cNvSpPr/>
            <p:nvPr/>
          </p:nvSpPr>
          <p:spPr>
            <a:xfrm>
              <a:off x="2218630" y="4332687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Colina</a:t>
              </a:r>
            </a:p>
          </p:txBody>
        </p:sp>
        <p:sp>
          <p:nvSpPr>
            <p:cNvPr id="15" name="73 CuadroTexto">
              <a:extLst>
                <a:ext uri="{FF2B5EF4-FFF2-40B4-BE49-F238E27FC236}">
                  <a16:creationId xmlns:a16="http://schemas.microsoft.com/office/drawing/2014/main" id="{EBD68550-AE90-3B69-BE49-ABBA998CF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225" y="2060848"/>
              <a:ext cx="781149" cy="33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RM</a:t>
              </a:r>
              <a:endParaRPr lang="es-CL" altLang="es-CL" sz="1100" dirty="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  <a:p>
              <a:pPr algn="ctr"/>
              <a:r>
                <a:rPr lang="es-CL" altLang="es-CL" sz="1100" dirty="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Occidente</a:t>
              </a:r>
            </a:p>
          </p:txBody>
        </p:sp>
        <p:cxnSp>
          <p:nvCxnSpPr>
            <p:cNvPr id="16" name="74 Conector recto">
              <a:extLst>
                <a:ext uri="{FF2B5EF4-FFF2-40B4-BE49-F238E27FC236}">
                  <a16:creationId xmlns:a16="http://schemas.microsoft.com/office/drawing/2014/main" id="{C628F1B5-EFDE-5998-7E37-5E2C787F2AE0}"/>
                </a:ext>
              </a:extLst>
            </p:cNvPr>
            <p:cNvCxnSpPr/>
            <p:nvPr/>
          </p:nvCxnSpPr>
          <p:spPr>
            <a:xfrm>
              <a:off x="3537680" y="2488203"/>
              <a:ext cx="735777" cy="49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75 Rectángulo">
              <a:extLst>
                <a:ext uri="{FF2B5EF4-FFF2-40B4-BE49-F238E27FC236}">
                  <a16:creationId xmlns:a16="http://schemas.microsoft.com/office/drawing/2014/main" id="{DF684B67-DF49-25B6-48B3-F07E7BB476C5}"/>
                </a:ext>
              </a:extLst>
            </p:cNvPr>
            <p:cNvSpPr/>
            <p:nvPr/>
          </p:nvSpPr>
          <p:spPr>
            <a:xfrm>
              <a:off x="3489978" y="2636418"/>
              <a:ext cx="864429" cy="289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Pudahuel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9" name="81 Rectángulo">
              <a:extLst>
                <a:ext uri="{FF2B5EF4-FFF2-40B4-BE49-F238E27FC236}">
                  <a16:creationId xmlns:a16="http://schemas.microsoft.com/office/drawing/2014/main" id="{DE14CCFF-41D9-E01D-0AF6-4B088273A219}"/>
                </a:ext>
              </a:extLst>
            </p:cNvPr>
            <p:cNvSpPr/>
            <p:nvPr/>
          </p:nvSpPr>
          <p:spPr>
            <a:xfrm>
              <a:off x="3501541" y="3061536"/>
              <a:ext cx="864429" cy="289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Maipú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20" name="82 Rectángulo">
              <a:extLst>
                <a:ext uri="{FF2B5EF4-FFF2-40B4-BE49-F238E27FC236}">
                  <a16:creationId xmlns:a16="http://schemas.microsoft.com/office/drawing/2014/main" id="{87464118-5620-44D7-94A9-C0F5EB8233DE}"/>
                </a:ext>
              </a:extLst>
            </p:cNvPr>
            <p:cNvSpPr/>
            <p:nvPr/>
          </p:nvSpPr>
          <p:spPr>
            <a:xfrm>
              <a:off x="3511660" y="3493597"/>
              <a:ext cx="864429" cy="3038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Padre Hurtado</a:t>
              </a:r>
            </a:p>
          </p:txBody>
        </p:sp>
        <p:sp>
          <p:nvSpPr>
            <p:cNvPr id="21" name="84 CuadroTexto">
              <a:extLst>
                <a:ext uri="{FF2B5EF4-FFF2-40B4-BE49-F238E27FC236}">
                  <a16:creationId xmlns:a16="http://schemas.microsoft.com/office/drawing/2014/main" id="{6801A765-C739-6774-CEC7-5C7B07645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0051" y="2060848"/>
              <a:ext cx="626395" cy="33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RM</a:t>
              </a:r>
              <a:endParaRPr lang="es-CL" altLang="es-CL" sz="110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  <a:p>
              <a:pPr algn="ctr"/>
              <a:r>
                <a:rPr lang="es-CL" altLang="es-CL" sz="110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Oriente</a:t>
              </a:r>
            </a:p>
          </p:txBody>
        </p:sp>
        <p:cxnSp>
          <p:nvCxnSpPr>
            <p:cNvPr id="22" name="85 Conector recto">
              <a:extLst>
                <a:ext uri="{FF2B5EF4-FFF2-40B4-BE49-F238E27FC236}">
                  <a16:creationId xmlns:a16="http://schemas.microsoft.com/office/drawing/2014/main" id="{93876112-2BFA-07C2-50AE-31172BBCAC82}"/>
                </a:ext>
              </a:extLst>
            </p:cNvPr>
            <p:cNvCxnSpPr/>
            <p:nvPr/>
          </p:nvCxnSpPr>
          <p:spPr>
            <a:xfrm>
              <a:off x="4803967" y="2488203"/>
              <a:ext cx="734331" cy="49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86 Rectángulo">
              <a:extLst>
                <a:ext uri="{FF2B5EF4-FFF2-40B4-BE49-F238E27FC236}">
                  <a16:creationId xmlns:a16="http://schemas.microsoft.com/office/drawing/2014/main" id="{E2FE367B-B94E-A8DC-FF5A-DDB068530195}"/>
                </a:ext>
              </a:extLst>
            </p:cNvPr>
            <p:cNvSpPr/>
            <p:nvPr/>
          </p:nvSpPr>
          <p:spPr>
            <a:xfrm>
              <a:off x="4746146" y="2636418"/>
              <a:ext cx="864429" cy="289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Providencia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cxnSp>
          <p:nvCxnSpPr>
            <p:cNvPr id="24" name="88 Conector recto">
              <a:extLst>
                <a:ext uri="{FF2B5EF4-FFF2-40B4-BE49-F238E27FC236}">
                  <a16:creationId xmlns:a16="http://schemas.microsoft.com/office/drawing/2014/main" id="{A223F5A8-5CDF-D1A6-AE1F-C1C670AFFCA4}"/>
                </a:ext>
              </a:extLst>
            </p:cNvPr>
            <p:cNvCxnSpPr/>
            <p:nvPr/>
          </p:nvCxnSpPr>
          <p:spPr>
            <a:xfrm>
              <a:off x="5178361" y="2925438"/>
              <a:ext cx="0" cy="14327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89 Rectángulo">
              <a:extLst>
                <a:ext uri="{FF2B5EF4-FFF2-40B4-BE49-F238E27FC236}">
                  <a16:creationId xmlns:a16="http://schemas.microsoft.com/office/drawing/2014/main" id="{918FAEAA-3F55-3DCD-E64F-ED7D04C7CF3D}"/>
                </a:ext>
              </a:extLst>
            </p:cNvPr>
            <p:cNvSpPr/>
            <p:nvPr/>
          </p:nvSpPr>
          <p:spPr>
            <a:xfrm>
              <a:off x="5970513" y="3068713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La Florida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26" name="92 CuadroTexto">
              <a:extLst>
                <a:ext uri="{FF2B5EF4-FFF2-40B4-BE49-F238E27FC236}">
                  <a16:creationId xmlns:a16="http://schemas.microsoft.com/office/drawing/2014/main" id="{9913CC1F-DF68-6B25-C4E2-7F427C170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4973" y="2060848"/>
              <a:ext cx="382197" cy="33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altLang="es-CL" sz="110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RM</a:t>
              </a:r>
              <a:endParaRPr lang="es-CL" altLang="es-CL" sz="1100">
                <a:solidFill>
                  <a:srgbClr val="7F7F7F"/>
                </a:solidFill>
                <a:latin typeface="Verdana" pitchFamily="34" charset="0"/>
                <a:ea typeface="ヒラギノ角ゴ Pro W3" charset="-128"/>
              </a:endParaRPr>
            </a:p>
            <a:p>
              <a:pPr algn="ctr"/>
              <a:r>
                <a:rPr lang="es-CL" altLang="es-CL" sz="1100">
                  <a:solidFill>
                    <a:srgbClr val="7F7F7F"/>
                  </a:solidFill>
                  <a:latin typeface="Verdana" pitchFamily="34" charset="0"/>
                  <a:ea typeface="ヒラギノ角ゴ Pro W3" charset="-128"/>
                </a:rPr>
                <a:t>Sur</a:t>
              </a:r>
            </a:p>
          </p:txBody>
        </p:sp>
        <p:cxnSp>
          <p:nvCxnSpPr>
            <p:cNvPr id="27" name="93 Conector recto">
              <a:extLst>
                <a:ext uri="{FF2B5EF4-FFF2-40B4-BE49-F238E27FC236}">
                  <a16:creationId xmlns:a16="http://schemas.microsoft.com/office/drawing/2014/main" id="{DE180F9D-1A3E-F29F-6A1B-E05AAC7EEEFB}"/>
                </a:ext>
              </a:extLst>
            </p:cNvPr>
            <p:cNvCxnSpPr/>
            <p:nvPr/>
          </p:nvCxnSpPr>
          <p:spPr>
            <a:xfrm>
              <a:off x="5986414" y="2488203"/>
              <a:ext cx="735777" cy="49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94 Rectángulo">
              <a:extLst>
                <a:ext uri="{FF2B5EF4-FFF2-40B4-BE49-F238E27FC236}">
                  <a16:creationId xmlns:a16="http://schemas.microsoft.com/office/drawing/2014/main" id="{9EA50229-C5B0-0230-7AD4-6B34EEBE5733}"/>
                </a:ext>
              </a:extLst>
            </p:cNvPr>
            <p:cNvSpPr/>
            <p:nvPr/>
          </p:nvSpPr>
          <p:spPr>
            <a:xfrm>
              <a:off x="5970513" y="2636418"/>
              <a:ext cx="864429" cy="289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MX" sz="800" dirty="0">
                  <a:solidFill>
                    <a:prstClr val="white"/>
                  </a:solidFill>
                  <a:latin typeface="Verdana" pitchFamily="34" charset="0"/>
                </a:rPr>
                <a:t>La Cisterna</a:t>
              </a:r>
              <a:endParaRPr lang="es-CL" sz="800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29" name="105 Rectángulo">
              <a:extLst>
                <a:ext uri="{FF2B5EF4-FFF2-40B4-BE49-F238E27FC236}">
                  <a16:creationId xmlns:a16="http://schemas.microsoft.com/office/drawing/2014/main" id="{F9245D54-EFD9-8EB9-8DAC-05B22E118D3A}"/>
                </a:ext>
              </a:extLst>
            </p:cNvPr>
            <p:cNvSpPr/>
            <p:nvPr/>
          </p:nvSpPr>
          <p:spPr>
            <a:xfrm>
              <a:off x="5986414" y="3917246"/>
              <a:ext cx="864429" cy="287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prstClr val="white"/>
                  </a:solidFill>
                  <a:latin typeface="Verdana" pitchFamily="34" charset="0"/>
                </a:rPr>
                <a:t>Puente Alto</a:t>
              </a:r>
            </a:p>
          </p:txBody>
        </p:sp>
        <p:sp>
          <p:nvSpPr>
            <p:cNvPr id="30" name="90 Rectángulo">
              <a:extLst>
                <a:ext uri="{FF2B5EF4-FFF2-40B4-BE49-F238E27FC236}">
                  <a16:creationId xmlns:a16="http://schemas.microsoft.com/office/drawing/2014/main" id="{C7742854-713B-A233-1C9C-B5E282E915B9}"/>
                </a:ext>
              </a:extLst>
            </p:cNvPr>
            <p:cNvSpPr/>
            <p:nvPr/>
          </p:nvSpPr>
          <p:spPr>
            <a:xfrm>
              <a:off x="4746146" y="3074503"/>
              <a:ext cx="864429" cy="2877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800" dirty="0">
                  <a:solidFill>
                    <a:schemeClr val="tx2"/>
                  </a:solidFill>
                  <a:latin typeface="Verdana" pitchFamily="34" charset="0"/>
                </a:rPr>
                <a:t>Peñalolén</a:t>
              </a:r>
            </a:p>
          </p:txBody>
        </p:sp>
      </p:grpSp>
      <p:graphicFrame>
        <p:nvGraphicFramePr>
          <p:cNvPr id="31" name="34 Tabla">
            <a:extLst>
              <a:ext uri="{FF2B5EF4-FFF2-40B4-BE49-F238E27FC236}">
                <a16:creationId xmlns:a16="http://schemas.microsoft.com/office/drawing/2014/main" id="{A5CDD1CD-FDE3-A841-4205-9C46E108F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10361"/>
              </p:ext>
            </p:extLst>
          </p:nvPr>
        </p:nvGraphicFramePr>
        <p:xfrm>
          <a:off x="8048085" y="5229452"/>
          <a:ext cx="1773237" cy="571078"/>
        </p:xfrm>
        <a:graphic>
          <a:graphicData uri="http://schemas.openxmlformats.org/drawingml/2006/table">
            <a:tbl>
              <a:tblPr firstRow="1" firstCol="1" bandRow="1"/>
              <a:tblGrid>
                <a:gridCol w="24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80808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Centros </a:t>
                      </a:r>
                      <a:endParaRPr lang="es-E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3" marR="6854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Puntos de Atención</a:t>
                      </a:r>
                      <a:r>
                        <a:rPr lang="es-ES" sz="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ES" sz="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43" marR="6854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72 Rectángulo">
            <a:extLst>
              <a:ext uri="{FF2B5EF4-FFF2-40B4-BE49-F238E27FC236}">
                <a16:creationId xmlns:a16="http://schemas.microsoft.com/office/drawing/2014/main" id="{E9527915-154F-717F-4BD1-0792555A6509}"/>
              </a:ext>
            </a:extLst>
          </p:cNvPr>
          <p:cNvSpPr/>
          <p:nvPr/>
        </p:nvSpPr>
        <p:spPr bwMode="auto">
          <a:xfrm>
            <a:off x="2718683" y="4261098"/>
            <a:ext cx="949325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prstClr val="white"/>
                </a:solidFill>
                <a:latin typeface="Verdana" pitchFamily="34" charset="0"/>
              </a:rPr>
              <a:t>Santiago</a:t>
            </a:r>
          </a:p>
        </p:txBody>
      </p:sp>
      <p:sp>
        <p:nvSpPr>
          <p:cNvPr id="33" name="72 Rectángulo">
            <a:extLst>
              <a:ext uri="{FF2B5EF4-FFF2-40B4-BE49-F238E27FC236}">
                <a16:creationId xmlns:a16="http://schemas.microsoft.com/office/drawing/2014/main" id="{8590BAA9-4A7B-2609-52D2-135CD668D4F0}"/>
              </a:ext>
            </a:extLst>
          </p:cNvPr>
          <p:cNvSpPr/>
          <p:nvPr/>
        </p:nvSpPr>
        <p:spPr bwMode="auto">
          <a:xfrm>
            <a:off x="4127589" y="4263885"/>
            <a:ext cx="949325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prstClr val="white"/>
                </a:solidFill>
                <a:latin typeface="Verdana" pitchFamily="34" charset="0"/>
              </a:rPr>
              <a:t>Melipilla</a:t>
            </a:r>
          </a:p>
        </p:txBody>
      </p:sp>
      <p:sp>
        <p:nvSpPr>
          <p:cNvPr id="34" name="90 Rectángulo">
            <a:extLst>
              <a:ext uri="{FF2B5EF4-FFF2-40B4-BE49-F238E27FC236}">
                <a16:creationId xmlns:a16="http://schemas.microsoft.com/office/drawing/2014/main" id="{0CDD347E-0FD4-DE5A-D5F4-1E92CFEC5342}"/>
              </a:ext>
            </a:extLst>
          </p:cNvPr>
          <p:cNvSpPr/>
          <p:nvPr/>
        </p:nvSpPr>
        <p:spPr bwMode="auto">
          <a:xfrm>
            <a:off x="2718683" y="5338673"/>
            <a:ext cx="949325" cy="369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sz="800" dirty="0">
                <a:solidFill>
                  <a:schemeClr val="tx2"/>
                </a:solidFill>
                <a:latin typeface="Verdana" pitchFamily="34" charset="0"/>
              </a:rPr>
              <a:t>Tiltil</a:t>
            </a:r>
          </a:p>
        </p:txBody>
      </p:sp>
      <p:cxnSp>
        <p:nvCxnSpPr>
          <p:cNvPr id="35" name="88 Conector recto">
            <a:extLst>
              <a:ext uri="{FF2B5EF4-FFF2-40B4-BE49-F238E27FC236}">
                <a16:creationId xmlns:a16="http://schemas.microsoft.com/office/drawing/2014/main" id="{8F4D871B-A808-5777-10A7-A1724307E93E}"/>
              </a:ext>
            </a:extLst>
          </p:cNvPr>
          <p:cNvCxnSpPr>
            <a:cxnSpLocks/>
          </p:cNvCxnSpPr>
          <p:nvPr/>
        </p:nvCxnSpPr>
        <p:spPr bwMode="auto">
          <a:xfrm>
            <a:off x="3193345" y="5167735"/>
            <a:ext cx="0" cy="1841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13D5F14-8A0D-B382-4526-8189686F1C23}"/>
              </a:ext>
            </a:extLst>
          </p:cNvPr>
          <p:cNvSpPr txBox="1"/>
          <p:nvPr/>
        </p:nvSpPr>
        <p:spPr>
          <a:xfrm>
            <a:off x="2606461" y="6055969"/>
            <a:ext cx="706378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Durante el primer semestre estará operativo el nuevo Centro de Ñuñoa.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478</Words>
  <Application>Microsoft Office PowerPoint</Application>
  <PresentationFormat>Panorámica</PresentationFormat>
  <Paragraphs>168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ヒラギノ角ゴ Pro W3</vt:lpstr>
      <vt:lpstr>Calibri Light</vt:lpstr>
      <vt:lpstr>Calibri</vt:lpstr>
      <vt:lpstr>Verdana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Fabian Alfredo Muñoz Perez</cp:lastModifiedBy>
  <cp:revision>16</cp:revision>
  <dcterms:created xsi:type="dcterms:W3CDTF">2022-09-08T19:25:06Z</dcterms:created>
  <dcterms:modified xsi:type="dcterms:W3CDTF">2023-01-24T23:15:28Z</dcterms:modified>
</cp:coreProperties>
</file>